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7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home\peterw\My%20Documents\My%20Documents2\BARBARA%20NONP%2011-03-2013\VS%20&amp;%20MCS%20GROUP%20WITH%20NO%20LINE%20OUTLIER%20ERROR%20BARS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365507436570428"/>
          <c:y val="7.4548702245552642E-2"/>
          <c:w val="0.74613648293963253"/>
          <c:h val="0.8326195683872849"/>
        </c:manualLayout>
      </c:layout>
      <c:lineChart>
        <c:grouping val="standard"/>
        <c:varyColors val="0"/>
        <c:ser>
          <c:idx val="1"/>
          <c:order val="0"/>
          <c:tx>
            <c:v>MCS including outlier</c:v>
          </c:tx>
          <c:spPr>
            <a:ln>
              <a:noFill/>
            </a:ln>
          </c:spPr>
          <c:marker>
            <c:symbol val="square"/>
            <c:size val="7"/>
          </c:marker>
          <c:dPt>
            <c:idx val="1"/>
            <c:marker>
              <c:spPr>
                <a:ln>
                  <a:noFill/>
                </a:ln>
              </c:spPr>
            </c:marker>
            <c:bubble3D val="0"/>
          </c:dPt>
          <c:errBars>
            <c:errDir val="y"/>
            <c:errBarType val="both"/>
            <c:errValType val="cust"/>
            <c:noEndCap val="0"/>
            <c:plus>
              <c:numRef>
                <c:f>Sheet1!$B$1:$B$3</c:f>
                <c:numCache>
                  <c:formatCode>General</c:formatCode>
                  <c:ptCount val="3"/>
                  <c:pt idx="0">
                    <c:v>11.157999999999999</c:v>
                  </c:pt>
                  <c:pt idx="1">
                    <c:v>10.686</c:v>
                  </c:pt>
                  <c:pt idx="2">
                    <c:v>12.336</c:v>
                  </c:pt>
                </c:numCache>
              </c:numRef>
            </c:plus>
            <c:minus>
              <c:numRef>
                <c:f>Sheet1!$B$1:$B$3</c:f>
                <c:numCache>
                  <c:formatCode>General</c:formatCode>
                  <c:ptCount val="3"/>
                  <c:pt idx="0">
                    <c:v>11.157999999999999</c:v>
                  </c:pt>
                  <c:pt idx="1">
                    <c:v>10.686</c:v>
                  </c:pt>
                  <c:pt idx="2">
                    <c:v>12.336</c:v>
                  </c:pt>
                </c:numCache>
              </c:numRef>
            </c:minus>
          </c:errBars>
          <c:cat>
            <c:strLit>
              <c:ptCount val="3"/>
              <c:pt idx="0">
                <c:v>Lying</c:v>
              </c:pt>
              <c:pt idx="1">
                <c:v>Sitting</c:v>
              </c:pt>
              <c:pt idx="2">
                <c:v>Standing</c:v>
              </c:pt>
            </c:strLit>
          </c:cat>
          <c:val>
            <c:numRef>
              <c:f>Sheet1!$A$1:$A$3</c:f>
              <c:numCache>
                <c:formatCode>General</c:formatCode>
                <c:ptCount val="3"/>
                <c:pt idx="0">
                  <c:v>12</c:v>
                </c:pt>
                <c:pt idx="1">
                  <c:v>13.778</c:v>
                </c:pt>
                <c:pt idx="2">
                  <c:v>14.778</c:v>
                </c:pt>
              </c:numCache>
            </c:numRef>
          </c:val>
          <c:smooth val="0"/>
        </c:ser>
        <c:ser>
          <c:idx val="0"/>
          <c:order val="1"/>
          <c:tx>
            <c:v>VS</c:v>
          </c:tx>
          <c:spPr>
            <a:ln>
              <a:noFill/>
            </a:ln>
          </c:spPr>
          <c:marker>
            <c:symbol val="diamond"/>
            <c:size val="7"/>
          </c:marker>
          <c:errBars>
            <c:errDir val="y"/>
            <c:errBarType val="both"/>
            <c:errValType val="cust"/>
            <c:noEndCap val="0"/>
            <c:plus>
              <c:numRef>
                <c:f>Sheet1!$B$4:$B$6</c:f>
                <c:numCache>
                  <c:formatCode>General</c:formatCode>
                  <c:ptCount val="3"/>
                  <c:pt idx="0">
                    <c:v>1.506</c:v>
                  </c:pt>
                  <c:pt idx="1">
                    <c:v>1.847</c:v>
                  </c:pt>
                  <c:pt idx="2">
                    <c:v>1.7729999999999999</c:v>
                  </c:pt>
                </c:numCache>
              </c:numRef>
            </c:plus>
            <c:minus>
              <c:numRef>
                <c:f>Sheet1!$B$4:$B$6</c:f>
                <c:numCache>
                  <c:formatCode>General</c:formatCode>
                  <c:ptCount val="3"/>
                  <c:pt idx="0">
                    <c:v>1.506</c:v>
                  </c:pt>
                  <c:pt idx="1">
                    <c:v>1.847</c:v>
                  </c:pt>
                  <c:pt idx="2">
                    <c:v>1.7729999999999999</c:v>
                  </c:pt>
                </c:numCache>
              </c:numRef>
            </c:minus>
          </c:errBars>
          <c:cat>
            <c:strLit>
              <c:ptCount val="3"/>
              <c:pt idx="0">
                <c:v>Lying</c:v>
              </c:pt>
              <c:pt idx="1">
                <c:v>Sitting</c:v>
              </c:pt>
              <c:pt idx="2">
                <c:v>Standing</c:v>
              </c:pt>
            </c:strLit>
          </c:cat>
          <c:val>
            <c:numRef>
              <c:f>Sheet1!$A$4:$A$6</c:f>
              <c:numCache>
                <c:formatCode>General</c:formatCode>
                <c:ptCount val="3"/>
                <c:pt idx="0">
                  <c:v>7.375</c:v>
                </c:pt>
                <c:pt idx="1">
                  <c:v>7.625</c:v>
                </c:pt>
                <c:pt idx="2">
                  <c:v>8.5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869184"/>
        <c:axId val="93870720"/>
      </c:lineChart>
      <c:catAx>
        <c:axId val="93869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3870720"/>
        <c:crosses val="autoZero"/>
        <c:auto val="1"/>
        <c:lblAlgn val="ctr"/>
        <c:lblOffset val="100"/>
        <c:noMultiLvlLbl val="0"/>
      </c:catAx>
      <c:valAx>
        <c:axId val="938707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93869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248417477227114"/>
          <c:y val="0.49961614173228347"/>
          <c:w val="0.24751582522772886"/>
          <c:h val="0.16743438320209975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0.00646</cdr:x>
      <cdr:y>0.22917</cdr:y>
    </cdr:from>
    <cdr:to>
      <cdr:x>0.06688</cdr:x>
      <cdr:y>0.93056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837" y="628650"/>
          <a:ext cx="307013" cy="1924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1100" dirty="0" smtClean="0"/>
            <a:t>M</a:t>
          </a:r>
        </a:p>
        <a:p xmlns:a="http://schemas.openxmlformats.org/drawingml/2006/main">
          <a:r>
            <a:rPr lang="en-GB" sz="1100" dirty="0" smtClean="0"/>
            <a:t>e</a:t>
          </a:r>
          <a:endParaRPr lang="en-GB" sz="1100" dirty="0"/>
        </a:p>
        <a:p xmlns:a="http://schemas.openxmlformats.org/drawingml/2006/main">
          <a:r>
            <a:rPr lang="en-GB" sz="1100" dirty="0"/>
            <a:t>a</a:t>
          </a:r>
        </a:p>
        <a:p xmlns:a="http://schemas.openxmlformats.org/drawingml/2006/main">
          <a:r>
            <a:rPr lang="en-GB" sz="1100" dirty="0"/>
            <a:t>n</a:t>
          </a:r>
        </a:p>
        <a:p xmlns:a="http://schemas.openxmlformats.org/drawingml/2006/main">
          <a:endParaRPr lang="en-GB" sz="1100" dirty="0"/>
        </a:p>
        <a:p xmlns:a="http://schemas.openxmlformats.org/drawingml/2006/main">
          <a:r>
            <a:rPr lang="en-GB" sz="1100" dirty="0"/>
            <a:t>S</a:t>
          </a:r>
        </a:p>
        <a:p xmlns:a="http://schemas.openxmlformats.org/drawingml/2006/main">
          <a:r>
            <a:rPr lang="en-GB" sz="1100" dirty="0"/>
            <a:t>c</a:t>
          </a:r>
        </a:p>
        <a:p xmlns:a="http://schemas.openxmlformats.org/drawingml/2006/main">
          <a:r>
            <a:rPr lang="en-GB" sz="1100" dirty="0"/>
            <a:t>o</a:t>
          </a:r>
        </a:p>
        <a:p xmlns:a="http://schemas.openxmlformats.org/drawingml/2006/main">
          <a:r>
            <a:rPr lang="en-GB" sz="1100" dirty="0"/>
            <a:t>r</a:t>
          </a:r>
        </a:p>
        <a:p xmlns:a="http://schemas.openxmlformats.org/drawingml/2006/main">
          <a:r>
            <a:rPr lang="en-GB" sz="1100" dirty="0"/>
            <a:t>e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Comparing </a:t>
            </a:r>
            <a:r>
              <a:rPr lang="en-GB" smtClean="0"/>
              <a:t>three groups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7055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5440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Comparing three groups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 Watson</dc:creator>
  <cp:lastModifiedBy>Peter Watson</cp:lastModifiedBy>
  <cp:revision>2</cp:revision>
  <dcterms:created xsi:type="dcterms:W3CDTF">2006-08-16T00:00:00Z</dcterms:created>
  <dcterms:modified xsi:type="dcterms:W3CDTF">2013-05-30T11:10:06Z</dcterms:modified>
</cp:coreProperties>
</file>