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2" r:id="rId2"/>
    <p:sldMasterId id="2147483654" r:id="rId3"/>
  </p:sldMasterIdLst>
  <p:notesMasterIdLst>
    <p:notesMasterId r:id="rId61"/>
  </p:notesMasterIdLst>
  <p:handoutMasterIdLst>
    <p:handoutMasterId r:id="rId62"/>
  </p:handoutMasterIdLst>
  <p:sldIdLst>
    <p:sldId id="288" r:id="rId4"/>
    <p:sldId id="307" r:id="rId5"/>
    <p:sldId id="308" r:id="rId6"/>
    <p:sldId id="353" r:id="rId7"/>
    <p:sldId id="354" r:id="rId8"/>
    <p:sldId id="309" r:id="rId9"/>
    <p:sldId id="317" r:id="rId10"/>
    <p:sldId id="311" r:id="rId11"/>
    <p:sldId id="312" r:id="rId12"/>
    <p:sldId id="313" r:id="rId13"/>
    <p:sldId id="314" r:id="rId14"/>
    <p:sldId id="315" r:id="rId15"/>
    <p:sldId id="316" r:id="rId16"/>
    <p:sldId id="318" r:id="rId17"/>
    <p:sldId id="326" r:id="rId18"/>
    <p:sldId id="319" r:id="rId19"/>
    <p:sldId id="320" r:id="rId20"/>
    <p:sldId id="329" r:id="rId21"/>
    <p:sldId id="321" r:id="rId22"/>
    <p:sldId id="323" r:id="rId23"/>
    <p:sldId id="366" r:id="rId24"/>
    <p:sldId id="322" r:id="rId25"/>
    <p:sldId id="365" r:id="rId26"/>
    <p:sldId id="330" r:id="rId27"/>
    <p:sldId id="324" r:id="rId28"/>
    <p:sldId id="325" r:id="rId29"/>
    <p:sldId id="355" r:id="rId30"/>
    <p:sldId id="349" r:id="rId31"/>
    <p:sldId id="331" r:id="rId32"/>
    <p:sldId id="327" r:id="rId33"/>
    <p:sldId id="328" r:id="rId34"/>
    <p:sldId id="310" r:id="rId35"/>
    <p:sldId id="356" r:id="rId36"/>
    <p:sldId id="357" r:id="rId37"/>
    <p:sldId id="351" r:id="rId38"/>
    <p:sldId id="333" r:id="rId39"/>
    <p:sldId id="352" r:id="rId40"/>
    <p:sldId id="334" r:id="rId41"/>
    <p:sldId id="336" r:id="rId42"/>
    <p:sldId id="358" r:id="rId43"/>
    <p:sldId id="360" r:id="rId44"/>
    <p:sldId id="340" r:id="rId45"/>
    <p:sldId id="362" r:id="rId46"/>
    <p:sldId id="341" r:id="rId47"/>
    <p:sldId id="339" r:id="rId48"/>
    <p:sldId id="342" r:id="rId49"/>
    <p:sldId id="338" r:id="rId50"/>
    <p:sldId id="363" r:id="rId51"/>
    <p:sldId id="343" r:id="rId52"/>
    <p:sldId id="344" r:id="rId53"/>
    <p:sldId id="347" r:id="rId54"/>
    <p:sldId id="345" r:id="rId55"/>
    <p:sldId id="346" r:id="rId56"/>
    <p:sldId id="348" r:id="rId57"/>
    <p:sldId id="350" r:id="rId58"/>
    <p:sldId id="369" r:id="rId59"/>
    <p:sldId id="368" r:id="rId60"/>
  </p:sldIdLst>
  <p:sldSz cx="9144000" cy="6858000" type="screen4x3"/>
  <p:notesSz cx="6794500" cy="9931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Nelson2" initials="" lastIdx="33" clrIdx="0"/>
  <p:cmAuthor id="1" name="Catriona Scrivener" initials="CS" lastIdx="1" clrIdx="1">
    <p:extLst>
      <p:ext uri="{19B8F6BF-5375-455C-9EA6-DF929625EA0E}">
        <p15:presenceInfo xmlns:p15="http://schemas.microsoft.com/office/powerpoint/2012/main" userId="16b8a5668593407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F5A"/>
    <a:srgbClr val="21677E"/>
    <a:srgbClr val="EFEFEF"/>
    <a:srgbClr val="8A7967"/>
    <a:srgbClr val="766A62"/>
    <a:srgbClr val="607869"/>
    <a:srgbClr val="005C66"/>
    <a:srgbClr val="706E00"/>
    <a:srgbClr val="871E69"/>
    <a:srgbClr val="DC8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E57EA9-73AD-4973-94F3-06BE34EFDF74}" v="221" dt="2021-02-01T09:51:03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5" autoAdjust="0"/>
    <p:restoredTop sz="87854" autoAdjust="0"/>
  </p:normalViewPr>
  <p:slideViewPr>
    <p:cSldViewPr>
      <p:cViewPr varScale="1">
        <p:scale>
          <a:sx n="94" d="100"/>
          <a:sy n="94" d="100"/>
        </p:scale>
        <p:origin x="136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riona Scrivener" userId="16b8a5668593407e" providerId="LiveId" clId="{6FE57EA9-73AD-4973-94F3-06BE34EFDF74}"/>
    <pc:docChg chg="undo redo custSel mod addSld delSld modSld sldOrd modMainMaster">
      <pc:chgData name="Catriona Scrivener" userId="16b8a5668593407e" providerId="LiveId" clId="{6FE57EA9-73AD-4973-94F3-06BE34EFDF74}" dt="2021-02-01T13:01:18.525" v="7921" actId="2696"/>
      <pc:docMkLst>
        <pc:docMk/>
      </pc:docMkLst>
      <pc:sldChg chg="addSp modSp mod modNotesTx">
        <pc:chgData name="Catriona Scrivener" userId="16b8a5668593407e" providerId="LiveId" clId="{6FE57EA9-73AD-4973-94F3-06BE34EFDF74}" dt="2021-02-01T12:59:11.009" v="7910" actId="20577"/>
        <pc:sldMkLst>
          <pc:docMk/>
          <pc:sldMk cId="0" sldId="288"/>
        </pc:sldMkLst>
        <pc:spChg chg="mod">
          <ac:chgData name="Catriona Scrivener" userId="16b8a5668593407e" providerId="LiveId" clId="{6FE57EA9-73AD-4973-94F3-06BE34EFDF74}" dt="2021-02-01T09:05:13.790" v="7467" actId="404"/>
          <ac:spMkLst>
            <pc:docMk/>
            <pc:sldMk cId="0" sldId="288"/>
            <ac:spMk id="3" creationId="{00000000-0000-0000-0000-000000000000}"/>
          </ac:spMkLst>
        </pc:spChg>
        <pc:picChg chg="add mod">
          <ac:chgData name="Catriona Scrivener" userId="16b8a5668593407e" providerId="LiveId" clId="{6FE57EA9-73AD-4973-94F3-06BE34EFDF74}" dt="2021-01-26T13:40:45.471" v="323" actId="1036"/>
          <ac:picMkLst>
            <pc:docMk/>
            <pc:sldMk cId="0" sldId="288"/>
            <ac:picMk id="4" creationId="{3AB60749-7B2F-458B-BABC-CCE41C87C8A1}"/>
          </ac:picMkLst>
        </pc:picChg>
      </pc:sldChg>
      <pc:sldChg chg="addSp delSp modSp mod">
        <pc:chgData name="Catriona Scrivener" userId="16b8a5668593407e" providerId="LiveId" clId="{6FE57EA9-73AD-4973-94F3-06BE34EFDF74}" dt="2021-01-31T10:14:58.521" v="6940" actId="20577"/>
        <pc:sldMkLst>
          <pc:docMk/>
          <pc:sldMk cId="0" sldId="307"/>
        </pc:sldMkLst>
        <pc:spChg chg="mod">
          <ac:chgData name="Catriona Scrivener" userId="16b8a5668593407e" providerId="LiveId" clId="{6FE57EA9-73AD-4973-94F3-06BE34EFDF74}" dt="2021-01-31T10:14:58.521" v="6940" actId="20577"/>
          <ac:spMkLst>
            <pc:docMk/>
            <pc:sldMk cId="0" sldId="307"/>
            <ac:spMk id="487427" creationId="{00000000-0000-0000-0000-000000000000}"/>
          </ac:spMkLst>
        </pc:spChg>
        <pc:spChg chg="mod">
          <ac:chgData name="Catriona Scrivener" userId="16b8a5668593407e" providerId="LiveId" clId="{6FE57EA9-73AD-4973-94F3-06BE34EFDF74}" dt="2021-01-26T13:27:36.571" v="128" actId="20577"/>
          <ac:spMkLst>
            <pc:docMk/>
            <pc:sldMk cId="0" sldId="307"/>
            <ac:spMk id="487429" creationId="{00000000-0000-0000-0000-000000000000}"/>
          </ac:spMkLst>
        </pc:spChg>
        <pc:picChg chg="add del mod">
          <ac:chgData name="Catriona Scrivener" userId="16b8a5668593407e" providerId="LiveId" clId="{6FE57EA9-73AD-4973-94F3-06BE34EFDF74}" dt="2021-01-26T13:53:49.375" v="325"/>
          <ac:picMkLst>
            <pc:docMk/>
            <pc:sldMk cId="0" sldId="307"/>
            <ac:picMk id="4" creationId="{DBD82492-83BC-4DF0-B7BD-C4765D32D59E}"/>
          </ac:picMkLst>
        </pc:picChg>
      </pc:sldChg>
      <pc:sldChg chg="addSp delSp modSp new mod">
        <pc:chgData name="Catriona Scrivener" userId="16b8a5668593407e" providerId="LiveId" clId="{6FE57EA9-73AD-4973-94F3-06BE34EFDF74}" dt="2021-01-29T10:21:17.689" v="3739" actId="20577"/>
        <pc:sldMkLst>
          <pc:docMk/>
          <pc:sldMk cId="1182201117" sldId="308"/>
        </pc:sldMkLst>
        <pc:spChg chg="mod">
          <ac:chgData name="Catriona Scrivener" userId="16b8a5668593407e" providerId="LiveId" clId="{6FE57EA9-73AD-4973-94F3-06BE34EFDF74}" dt="2021-01-29T10:18:43.582" v="3455" actId="26606"/>
          <ac:spMkLst>
            <pc:docMk/>
            <pc:sldMk cId="1182201117" sldId="308"/>
            <ac:spMk id="2" creationId="{867C7688-9219-470F-9DA9-2E9482307F35}"/>
          </ac:spMkLst>
        </pc:spChg>
        <pc:spChg chg="add del mod">
          <ac:chgData name="Catriona Scrivener" userId="16b8a5668593407e" providerId="LiveId" clId="{6FE57EA9-73AD-4973-94F3-06BE34EFDF74}" dt="2021-01-29T10:21:17.689" v="3739" actId="20577"/>
          <ac:spMkLst>
            <pc:docMk/>
            <pc:sldMk cId="1182201117" sldId="308"/>
            <ac:spMk id="3" creationId="{05C7EB45-5ADF-49C3-949B-BACE9C538125}"/>
          </ac:spMkLst>
        </pc:spChg>
        <pc:spChg chg="add mod">
          <ac:chgData name="Catriona Scrivener" userId="16b8a5668593407e" providerId="LiveId" clId="{6FE57EA9-73AD-4973-94F3-06BE34EFDF74}" dt="2021-01-29T10:21:03.842" v="3697" actId="1076"/>
          <ac:spMkLst>
            <pc:docMk/>
            <pc:sldMk cId="1182201117" sldId="308"/>
            <ac:spMk id="5" creationId="{369ECF52-31DF-4F2A-988D-E2130A059573}"/>
          </ac:spMkLst>
        </pc:spChg>
        <pc:picChg chg="add mod modCrop">
          <ac:chgData name="Catriona Scrivener" userId="16b8a5668593407e" providerId="LiveId" clId="{6FE57EA9-73AD-4973-94F3-06BE34EFDF74}" dt="2021-01-29T10:20:44.950" v="3621" actId="1076"/>
          <ac:picMkLst>
            <pc:docMk/>
            <pc:sldMk cId="1182201117" sldId="308"/>
            <ac:picMk id="4" creationId="{0AFD5474-2219-4FED-AC66-01196B00B13F}"/>
          </ac:picMkLst>
        </pc:picChg>
      </pc:sldChg>
      <pc:sldChg chg="addSp delSp modSp new mod modClrScheme chgLayout">
        <pc:chgData name="Catriona Scrivener" userId="16b8a5668593407e" providerId="LiveId" clId="{6FE57EA9-73AD-4973-94F3-06BE34EFDF74}" dt="2021-01-26T13:54:57.821" v="386" actId="20577"/>
        <pc:sldMkLst>
          <pc:docMk/>
          <pc:sldMk cId="3410373803" sldId="309"/>
        </pc:sldMkLst>
        <pc:spChg chg="del mod ord">
          <ac:chgData name="Catriona Scrivener" userId="16b8a5668593407e" providerId="LiveId" clId="{6FE57EA9-73AD-4973-94F3-06BE34EFDF74}" dt="2021-01-26T13:54:00.947" v="338" actId="700"/>
          <ac:spMkLst>
            <pc:docMk/>
            <pc:sldMk cId="3410373803" sldId="309"/>
            <ac:spMk id="2" creationId="{1E593F2E-1A85-4B0F-825B-DB8EB5FE5A44}"/>
          </ac:spMkLst>
        </pc:spChg>
        <pc:spChg chg="del mod ord">
          <ac:chgData name="Catriona Scrivener" userId="16b8a5668593407e" providerId="LiveId" clId="{6FE57EA9-73AD-4973-94F3-06BE34EFDF74}" dt="2021-01-26T13:54:00.947" v="338" actId="700"/>
          <ac:spMkLst>
            <pc:docMk/>
            <pc:sldMk cId="3410373803" sldId="309"/>
            <ac:spMk id="3" creationId="{8A693E7E-68C5-4F79-9AA3-8BF463C7AF11}"/>
          </ac:spMkLst>
        </pc:spChg>
        <pc:spChg chg="add mod ord">
          <ac:chgData name="Catriona Scrivener" userId="16b8a5668593407e" providerId="LiveId" clId="{6FE57EA9-73AD-4973-94F3-06BE34EFDF74}" dt="2021-01-26T13:54:50.776" v="378" actId="20577"/>
          <ac:spMkLst>
            <pc:docMk/>
            <pc:sldMk cId="3410373803" sldId="309"/>
            <ac:spMk id="4" creationId="{62531ED0-7216-4212-8AAF-17365B2B7129}"/>
          </ac:spMkLst>
        </pc:spChg>
        <pc:spChg chg="add mod ord">
          <ac:chgData name="Catriona Scrivener" userId="16b8a5668593407e" providerId="LiveId" clId="{6FE57EA9-73AD-4973-94F3-06BE34EFDF74}" dt="2021-01-26T13:54:57.821" v="386" actId="20577"/>
          <ac:spMkLst>
            <pc:docMk/>
            <pc:sldMk cId="3410373803" sldId="309"/>
            <ac:spMk id="5" creationId="{52572B45-6198-45BE-9D18-27FB6DCEF0C8}"/>
          </ac:spMkLst>
        </pc:spChg>
      </pc:sldChg>
      <pc:sldChg chg="modSp add mod">
        <pc:chgData name="Catriona Scrivener" userId="16b8a5668593407e" providerId="LiveId" clId="{6FE57EA9-73AD-4973-94F3-06BE34EFDF74}" dt="2021-01-26T13:55:31.031" v="403" actId="20577"/>
        <pc:sldMkLst>
          <pc:docMk/>
          <pc:sldMk cId="1378064796" sldId="310"/>
        </pc:sldMkLst>
        <pc:spChg chg="mod">
          <ac:chgData name="Catriona Scrivener" userId="16b8a5668593407e" providerId="LiveId" clId="{6FE57EA9-73AD-4973-94F3-06BE34EFDF74}" dt="2021-01-26T13:55:31.031" v="403" actId="20577"/>
          <ac:spMkLst>
            <pc:docMk/>
            <pc:sldMk cId="1378064796" sldId="310"/>
            <ac:spMk id="4" creationId="{62531ED0-7216-4212-8AAF-17365B2B7129}"/>
          </ac:spMkLst>
        </pc:spChg>
        <pc:spChg chg="mod">
          <ac:chgData name="Catriona Scrivener" userId="16b8a5668593407e" providerId="LiveId" clId="{6FE57EA9-73AD-4973-94F3-06BE34EFDF74}" dt="2021-01-26T13:55:04.732" v="388" actId="20577"/>
          <ac:spMkLst>
            <pc:docMk/>
            <pc:sldMk cId="1378064796" sldId="310"/>
            <ac:spMk id="5" creationId="{52572B45-6198-45BE-9D18-27FB6DCEF0C8}"/>
          </ac:spMkLst>
        </pc:spChg>
      </pc:sldChg>
      <pc:sldChg chg="addSp delSp modSp new mod modClrScheme chgLayout modNotesTx">
        <pc:chgData name="Catriona Scrivener" userId="16b8a5668593407e" providerId="LiveId" clId="{6FE57EA9-73AD-4973-94F3-06BE34EFDF74}" dt="2021-01-26T14:22:20.896" v="921" actId="20577"/>
        <pc:sldMkLst>
          <pc:docMk/>
          <pc:sldMk cId="3534596766" sldId="311"/>
        </pc:sldMkLst>
        <pc:spChg chg="del mod ord">
          <ac:chgData name="Catriona Scrivener" userId="16b8a5668593407e" providerId="LiveId" clId="{6FE57EA9-73AD-4973-94F3-06BE34EFDF74}" dt="2021-01-26T13:55:39.658" v="405" actId="700"/>
          <ac:spMkLst>
            <pc:docMk/>
            <pc:sldMk cId="3534596766" sldId="311"/>
            <ac:spMk id="2" creationId="{226C654F-E0F1-455A-9CDB-6F598D8145D1}"/>
          </ac:spMkLst>
        </pc:spChg>
        <pc:spChg chg="del mod ord">
          <ac:chgData name="Catriona Scrivener" userId="16b8a5668593407e" providerId="LiveId" clId="{6FE57EA9-73AD-4973-94F3-06BE34EFDF74}" dt="2021-01-26T13:55:39.658" v="405" actId="700"/>
          <ac:spMkLst>
            <pc:docMk/>
            <pc:sldMk cId="3534596766" sldId="311"/>
            <ac:spMk id="3" creationId="{54462266-42E1-49AC-BEA7-53BFA8925A40}"/>
          </ac:spMkLst>
        </pc:spChg>
        <pc:spChg chg="add mod ord">
          <ac:chgData name="Catriona Scrivener" userId="16b8a5668593407e" providerId="LiveId" clId="{6FE57EA9-73AD-4973-94F3-06BE34EFDF74}" dt="2021-01-26T14:22:20.896" v="921" actId="20577"/>
          <ac:spMkLst>
            <pc:docMk/>
            <pc:sldMk cId="3534596766" sldId="311"/>
            <ac:spMk id="4" creationId="{A5FC5707-B484-4C86-8A14-E3AF9CC5FBB2}"/>
          </ac:spMkLst>
        </pc:spChg>
        <pc:spChg chg="add mod ord">
          <ac:chgData name="Catriona Scrivener" userId="16b8a5668593407e" providerId="LiveId" clId="{6FE57EA9-73AD-4973-94F3-06BE34EFDF74}" dt="2021-01-26T13:59:46.281" v="469" actId="1076"/>
          <ac:spMkLst>
            <pc:docMk/>
            <pc:sldMk cId="3534596766" sldId="311"/>
            <ac:spMk id="5" creationId="{E0D849F5-299B-4C29-BAF2-D22C17174907}"/>
          </ac:spMkLst>
        </pc:spChg>
        <pc:picChg chg="add mod">
          <ac:chgData name="Catriona Scrivener" userId="16b8a5668593407e" providerId="LiveId" clId="{6FE57EA9-73AD-4973-94F3-06BE34EFDF74}" dt="2021-01-26T13:59:37.605" v="466" actId="1076"/>
          <ac:picMkLst>
            <pc:docMk/>
            <pc:sldMk cId="3534596766" sldId="311"/>
            <ac:picMk id="6" creationId="{A0C6E2F1-4EAA-4D69-A872-A6D961EC138B}"/>
          </ac:picMkLst>
        </pc:picChg>
      </pc:sldChg>
      <pc:sldChg chg="addSp delSp modSp add mod modAnim">
        <pc:chgData name="Catriona Scrivener" userId="16b8a5668593407e" providerId="LiveId" clId="{6FE57EA9-73AD-4973-94F3-06BE34EFDF74}" dt="2021-02-01T09:20:34.146" v="7780"/>
        <pc:sldMkLst>
          <pc:docMk/>
          <pc:sldMk cId="2209619660" sldId="312"/>
        </pc:sldMkLst>
        <pc:spChg chg="mod">
          <ac:chgData name="Catriona Scrivener" userId="16b8a5668593407e" providerId="LiveId" clId="{6FE57EA9-73AD-4973-94F3-06BE34EFDF74}" dt="2021-01-26T14:22:25.889" v="922"/>
          <ac:spMkLst>
            <pc:docMk/>
            <pc:sldMk cId="2209619660" sldId="312"/>
            <ac:spMk id="4" creationId="{A5FC5707-B484-4C86-8A14-E3AF9CC5FBB2}"/>
          </ac:spMkLst>
        </pc:spChg>
        <pc:spChg chg="mod">
          <ac:chgData name="Catriona Scrivener" userId="16b8a5668593407e" providerId="LiveId" clId="{6FE57EA9-73AD-4973-94F3-06BE34EFDF74}" dt="2021-01-31T10:19:29.696" v="6967" actId="122"/>
          <ac:spMkLst>
            <pc:docMk/>
            <pc:sldMk cId="2209619660" sldId="312"/>
            <ac:spMk id="5" creationId="{E0D849F5-299B-4C29-BAF2-D22C17174907}"/>
          </ac:spMkLst>
        </pc:spChg>
        <pc:picChg chg="del">
          <ac:chgData name="Catriona Scrivener" userId="16b8a5668593407e" providerId="LiveId" clId="{6FE57EA9-73AD-4973-94F3-06BE34EFDF74}" dt="2021-01-26T14:01:19.139" v="562" actId="478"/>
          <ac:picMkLst>
            <pc:docMk/>
            <pc:sldMk cId="2209619660" sldId="312"/>
            <ac:picMk id="6" creationId="{A0C6E2F1-4EAA-4D69-A872-A6D961EC138B}"/>
          </ac:picMkLst>
        </pc:picChg>
        <pc:picChg chg="add mod">
          <ac:chgData name="Catriona Scrivener" userId="16b8a5668593407e" providerId="LiveId" clId="{6FE57EA9-73AD-4973-94F3-06BE34EFDF74}" dt="2021-01-26T14:01:39.688" v="568" actId="1076"/>
          <ac:picMkLst>
            <pc:docMk/>
            <pc:sldMk cId="2209619660" sldId="312"/>
            <ac:picMk id="7" creationId="{95B21FF6-13A8-41C1-85F9-6597333BE180}"/>
          </ac:picMkLst>
        </pc:picChg>
        <pc:picChg chg="add mod">
          <ac:chgData name="Catriona Scrivener" userId="16b8a5668593407e" providerId="LiveId" clId="{6FE57EA9-73AD-4973-94F3-06BE34EFDF74}" dt="2021-01-26T14:01:41.023" v="569" actId="1076"/>
          <ac:picMkLst>
            <pc:docMk/>
            <pc:sldMk cId="2209619660" sldId="312"/>
            <ac:picMk id="8" creationId="{9224A5CD-0C99-427B-8643-F3C27A7726EC}"/>
          </ac:picMkLst>
        </pc:picChg>
      </pc:sldChg>
      <pc:sldChg chg="addSp delSp modSp add mod modAnim modNotesTx">
        <pc:chgData name="Catriona Scrivener" userId="16b8a5668593407e" providerId="LiveId" clId="{6FE57EA9-73AD-4973-94F3-06BE34EFDF74}" dt="2021-01-31T10:20:14.303" v="6969" actId="122"/>
        <pc:sldMkLst>
          <pc:docMk/>
          <pc:sldMk cId="1696125464" sldId="313"/>
        </pc:sldMkLst>
        <pc:spChg chg="mod">
          <ac:chgData name="Catriona Scrivener" userId="16b8a5668593407e" providerId="LiveId" clId="{6FE57EA9-73AD-4973-94F3-06BE34EFDF74}" dt="2021-01-26T14:22:28.759" v="923"/>
          <ac:spMkLst>
            <pc:docMk/>
            <pc:sldMk cId="1696125464" sldId="313"/>
            <ac:spMk id="4" creationId="{A5FC5707-B484-4C86-8A14-E3AF9CC5FBB2}"/>
          </ac:spMkLst>
        </pc:spChg>
        <pc:spChg chg="mod">
          <ac:chgData name="Catriona Scrivener" userId="16b8a5668593407e" providerId="LiveId" clId="{6FE57EA9-73AD-4973-94F3-06BE34EFDF74}" dt="2021-01-31T10:20:14.303" v="6969" actId="122"/>
          <ac:spMkLst>
            <pc:docMk/>
            <pc:sldMk cId="1696125464" sldId="313"/>
            <ac:spMk id="5" creationId="{E0D849F5-299B-4C29-BAF2-D22C17174907}"/>
          </ac:spMkLst>
        </pc:spChg>
        <pc:spChg chg="add del mod">
          <ac:chgData name="Catriona Scrivener" userId="16b8a5668593407e" providerId="LiveId" clId="{6FE57EA9-73AD-4973-94F3-06BE34EFDF74}" dt="2021-01-26T14:09:10.148" v="704" actId="478"/>
          <ac:spMkLst>
            <pc:docMk/>
            <pc:sldMk cId="1696125464" sldId="313"/>
            <ac:spMk id="10" creationId="{3766554A-8625-4D6F-A3DC-E03F539BAF1D}"/>
          </ac:spMkLst>
        </pc:spChg>
        <pc:picChg chg="add mod">
          <ac:chgData name="Catriona Scrivener" userId="16b8a5668593407e" providerId="LiveId" clId="{6FE57EA9-73AD-4973-94F3-06BE34EFDF74}" dt="2021-01-26T14:09:18.182" v="708" actId="1035"/>
          <ac:picMkLst>
            <pc:docMk/>
            <pc:sldMk cId="1696125464" sldId="313"/>
            <ac:picMk id="6" creationId="{5D464136-8C5D-4D9D-A6FC-09C0CA9E4230}"/>
          </ac:picMkLst>
        </pc:picChg>
        <pc:picChg chg="del">
          <ac:chgData name="Catriona Scrivener" userId="16b8a5668593407e" providerId="LiveId" clId="{6FE57EA9-73AD-4973-94F3-06BE34EFDF74}" dt="2021-01-26T14:05:24.996" v="571" actId="478"/>
          <ac:picMkLst>
            <pc:docMk/>
            <pc:sldMk cId="1696125464" sldId="313"/>
            <ac:picMk id="7" creationId="{95B21FF6-13A8-41C1-85F9-6597333BE180}"/>
          </ac:picMkLst>
        </pc:picChg>
        <pc:picChg chg="del mod">
          <ac:chgData name="Catriona Scrivener" userId="16b8a5668593407e" providerId="LiveId" clId="{6FE57EA9-73AD-4973-94F3-06BE34EFDF74}" dt="2021-01-26T14:05:25.881" v="573" actId="478"/>
          <ac:picMkLst>
            <pc:docMk/>
            <pc:sldMk cId="1696125464" sldId="313"/>
            <ac:picMk id="8" creationId="{9224A5CD-0C99-427B-8643-F3C27A7726EC}"/>
          </ac:picMkLst>
        </pc:picChg>
        <pc:picChg chg="add mod">
          <ac:chgData name="Catriona Scrivener" userId="16b8a5668593407e" providerId="LiveId" clId="{6FE57EA9-73AD-4973-94F3-06BE34EFDF74}" dt="2021-01-26T14:09:18.762" v="710" actId="1035"/>
          <ac:picMkLst>
            <pc:docMk/>
            <pc:sldMk cId="1696125464" sldId="313"/>
            <ac:picMk id="9" creationId="{75CFCA6A-474D-4967-A1A7-083F37FEDB34}"/>
          </ac:picMkLst>
        </pc:picChg>
      </pc:sldChg>
      <pc:sldChg chg="addSp delSp modSp add mod modTransition modAnim modNotesTx">
        <pc:chgData name="Catriona Scrivener" userId="16b8a5668593407e" providerId="LiveId" clId="{6FE57EA9-73AD-4973-94F3-06BE34EFDF74}" dt="2021-01-26T14:26:43.950" v="1058"/>
        <pc:sldMkLst>
          <pc:docMk/>
          <pc:sldMk cId="2848562370" sldId="314"/>
        </pc:sldMkLst>
        <pc:spChg chg="mod">
          <ac:chgData name="Catriona Scrivener" userId="16b8a5668593407e" providerId="LiveId" clId="{6FE57EA9-73AD-4973-94F3-06BE34EFDF74}" dt="2021-01-26T14:24:50.513" v="987" actId="20577"/>
          <ac:spMkLst>
            <pc:docMk/>
            <pc:sldMk cId="2848562370" sldId="314"/>
            <ac:spMk id="4" creationId="{A5FC5707-B484-4C86-8A14-E3AF9CC5FBB2}"/>
          </ac:spMkLst>
        </pc:spChg>
        <pc:spChg chg="mod">
          <ac:chgData name="Catriona Scrivener" userId="16b8a5668593407e" providerId="LiveId" clId="{6FE57EA9-73AD-4973-94F3-06BE34EFDF74}" dt="2021-01-26T14:25:16.828" v="1053" actId="20577"/>
          <ac:spMkLst>
            <pc:docMk/>
            <pc:sldMk cId="2848562370" sldId="314"/>
            <ac:spMk id="5" creationId="{E0D849F5-299B-4C29-BAF2-D22C17174907}"/>
          </ac:spMkLst>
        </pc:spChg>
        <pc:spChg chg="add mod">
          <ac:chgData name="Catriona Scrivener" userId="16b8a5668593407e" providerId="LiveId" clId="{6FE57EA9-73AD-4973-94F3-06BE34EFDF74}" dt="2021-01-26T14:13:26.416" v="801" actId="1076"/>
          <ac:spMkLst>
            <pc:docMk/>
            <pc:sldMk cId="2848562370" sldId="314"/>
            <ac:spMk id="8" creationId="{7ADFAA6D-C562-44DB-934B-D12B9BDE9936}"/>
          </ac:spMkLst>
        </pc:spChg>
        <pc:picChg chg="del">
          <ac:chgData name="Catriona Scrivener" userId="16b8a5668593407e" providerId="LiveId" clId="{6FE57EA9-73AD-4973-94F3-06BE34EFDF74}" dt="2021-01-26T14:10:46.882" v="712" actId="478"/>
          <ac:picMkLst>
            <pc:docMk/>
            <pc:sldMk cId="2848562370" sldId="314"/>
            <ac:picMk id="6" creationId="{5D464136-8C5D-4D9D-A6FC-09C0CA9E4230}"/>
          </ac:picMkLst>
        </pc:picChg>
        <pc:picChg chg="add mod">
          <ac:chgData name="Catriona Scrivener" userId="16b8a5668593407e" providerId="LiveId" clId="{6FE57EA9-73AD-4973-94F3-06BE34EFDF74}" dt="2021-01-26T14:12:50.135" v="797" actId="1076"/>
          <ac:picMkLst>
            <pc:docMk/>
            <pc:sldMk cId="2848562370" sldId="314"/>
            <ac:picMk id="7" creationId="{A9A0B5A5-049E-4F14-920D-0FA49A98F4C4}"/>
          </ac:picMkLst>
        </pc:picChg>
        <pc:picChg chg="del">
          <ac:chgData name="Catriona Scrivener" userId="16b8a5668593407e" providerId="LiveId" clId="{6FE57EA9-73AD-4973-94F3-06BE34EFDF74}" dt="2021-01-26T14:10:47.500" v="713" actId="478"/>
          <ac:picMkLst>
            <pc:docMk/>
            <pc:sldMk cId="2848562370" sldId="314"/>
            <ac:picMk id="9" creationId="{75CFCA6A-474D-4967-A1A7-083F37FEDB34}"/>
          </ac:picMkLst>
        </pc:picChg>
      </pc:sldChg>
      <pc:sldChg chg="addSp delSp modSp add mod modAnim modNotesTx">
        <pc:chgData name="Catriona Scrivener" userId="16b8a5668593407e" providerId="LiveId" clId="{6FE57EA9-73AD-4973-94F3-06BE34EFDF74}" dt="2021-01-28T14:53:02.393" v="2697" actId="20577"/>
        <pc:sldMkLst>
          <pc:docMk/>
          <pc:sldMk cId="1926589733" sldId="315"/>
        </pc:sldMkLst>
        <pc:spChg chg="mod">
          <ac:chgData name="Catriona Scrivener" userId="16b8a5668593407e" providerId="LiveId" clId="{6FE57EA9-73AD-4973-94F3-06BE34EFDF74}" dt="2021-01-26T14:22:44.367" v="953" actId="20577"/>
          <ac:spMkLst>
            <pc:docMk/>
            <pc:sldMk cId="1926589733" sldId="315"/>
            <ac:spMk id="4" creationId="{A5FC5707-B484-4C86-8A14-E3AF9CC5FBB2}"/>
          </ac:spMkLst>
        </pc:spChg>
        <pc:spChg chg="mod">
          <ac:chgData name="Catriona Scrivener" userId="16b8a5668593407e" providerId="LiveId" clId="{6FE57EA9-73AD-4973-94F3-06BE34EFDF74}" dt="2021-01-26T14:25:29.969" v="1054" actId="404"/>
          <ac:spMkLst>
            <pc:docMk/>
            <pc:sldMk cId="1926589733" sldId="315"/>
            <ac:spMk id="5" creationId="{E0D849F5-299B-4C29-BAF2-D22C17174907}"/>
          </ac:spMkLst>
        </pc:spChg>
        <pc:spChg chg="del mod">
          <ac:chgData name="Catriona Scrivener" userId="16b8a5668593407e" providerId="LiveId" clId="{6FE57EA9-73AD-4973-94F3-06BE34EFDF74}" dt="2021-01-26T14:24:35.878" v="972" actId="478"/>
          <ac:spMkLst>
            <pc:docMk/>
            <pc:sldMk cId="1926589733" sldId="315"/>
            <ac:spMk id="8" creationId="{7ADFAA6D-C562-44DB-934B-D12B9BDE9936}"/>
          </ac:spMkLst>
        </pc:spChg>
        <pc:spChg chg="add mod">
          <ac:chgData name="Catriona Scrivener" userId="16b8a5668593407e" providerId="LiveId" clId="{6FE57EA9-73AD-4973-94F3-06BE34EFDF74}" dt="2021-01-26T14:24:40.199" v="973"/>
          <ac:spMkLst>
            <pc:docMk/>
            <pc:sldMk cId="1926589733" sldId="315"/>
            <ac:spMk id="9" creationId="{E2220B6B-82E4-4FCA-B8D1-0586FCE4758E}"/>
          </ac:spMkLst>
        </pc:spChg>
        <pc:picChg chg="add mod">
          <ac:chgData name="Catriona Scrivener" userId="16b8a5668593407e" providerId="LiveId" clId="{6FE57EA9-73AD-4973-94F3-06BE34EFDF74}" dt="2021-01-26T14:24:07.603" v="969" actId="14100"/>
          <ac:picMkLst>
            <pc:docMk/>
            <pc:sldMk cId="1926589733" sldId="315"/>
            <ac:picMk id="6" creationId="{720E996B-D8B7-4173-AF60-798F1DCD5803}"/>
          </ac:picMkLst>
        </pc:picChg>
        <pc:picChg chg="del">
          <ac:chgData name="Catriona Scrivener" userId="16b8a5668593407e" providerId="LiveId" clId="{6FE57EA9-73AD-4973-94F3-06BE34EFDF74}" dt="2021-01-26T14:15:23.229" v="803" actId="478"/>
          <ac:picMkLst>
            <pc:docMk/>
            <pc:sldMk cId="1926589733" sldId="315"/>
            <ac:picMk id="7" creationId="{A9A0B5A5-049E-4F14-920D-0FA49A98F4C4}"/>
          </ac:picMkLst>
        </pc:picChg>
      </pc:sldChg>
      <pc:sldChg chg="addSp delSp modSp add del mod modNotesTx">
        <pc:chgData name="Catriona Scrivener" userId="16b8a5668593407e" providerId="LiveId" clId="{6FE57EA9-73AD-4973-94F3-06BE34EFDF74}" dt="2021-01-26T14:45:22.461" v="1387" actId="20577"/>
        <pc:sldMkLst>
          <pc:docMk/>
          <pc:sldMk cId="2900394189" sldId="316"/>
        </pc:sldMkLst>
        <pc:spChg chg="add mod">
          <ac:chgData name="Catriona Scrivener" userId="16b8a5668593407e" providerId="LiveId" clId="{6FE57EA9-73AD-4973-94F3-06BE34EFDF74}" dt="2021-01-26T14:35:56.535" v="1277" actId="20577"/>
          <ac:spMkLst>
            <pc:docMk/>
            <pc:sldMk cId="2900394189" sldId="316"/>
            <ac:spMk id="2" creationId="{6A155D30-E87A-4DE6-9611-9922BEA038D9}"/>
          </ac:spMkLst>
        </pc:spChg>
        <pc:spChg chg="mod">
          <ac:chgData name="Catriona Scrivener" userId="16b8a5668593407e" providerId="LiveId" clId="{6FE57EA9-73AD-4973-94F3-06BE34EFDF74}" dt="2021-01-26T14:45:22.461" v="1387" actId="20577"/>
          <ac:spMkLst>
            <pc:docMk/>
            <pc:sldMk cId="2900394189" sldId="316"/>
            <ac:spMk id="5" creationId="{E0D849F5-299B-4C29-BAF2-D22C17174907}"/>
          </ac:spMkLst>
        </pc:spChg>
        <pc:spChg chg="add mod">
          <ac:chgData name="Catriona Scrivener" userId="16b8a5668593407e" providerId="LiveId" clId="{6FE57EA9-73AD-4973-94F3-06BE34EFDF74}" dt="2021-01-26T14:39:31.281" v="1285" actId="1076"/>
          <ac:spMkLst>
            <pc:docMk/>
            <pc:sldMk cId="2900394189" sldId="316"/>
            <ac:spMk id="8" creationId="{4A2A5E09-81E5-4782-87ED-24539F3CD763}"/>
          </ac:spMkLst>
        </pc:spChg>
        <pc:spChg chg="mod">
          <ac:chgData name="Catriona Scrivener" userId="16b8a5668593407e" providerId="LiveId" clId="{6FE57EA9-73AD-4973-94F3-06BE34EFDF74}" dt="2021-01-26T14:34:43.847" v="1072" actId="1076"/>
          <ac:spMkLst>
            <pc:docMk/>
            <pc:sldMk cId="2900394189" sldId="316"/>
            <ac:spMk id="9" creationId="{E2220B6B-82E4-4FCA-B8D1-0586FCE4758E}"/>
          </ac:spMkLst>
        </pc:spChg>
        <pc:picChg chg="del mod">
          <ac:chgData name="Catriona Scrivener" userId="16b8a5668593407e" providerId="LiveId" clId="{6FE57EA9-73AD-4973-94F3-06BE34EFDF74}" dt="2021-01-26T14:34:03.910" v="1061" actId="478"/>
          <ac:picMkLst>
            <pc:docMk/>
            <pc:sldMk cId="2900394189" sldId="316"/>
            <ac:picMk id="6" creationId="{720E996B-D8B7-4173-AF60-798F1DCD5803}"/>
          </ac:picMkLst>
        </pc:picChg>
        <pc:picChg chg="add mod modCrop">
          <ac:chgData name="Catriona Scrivener" userId="16b8a5668593407e" providerId="LiveId" clId="{6FE57EA9-73AD-4973-94F3-06BE34EFDF74}" dt="2021-01-26T14:34:26.363" v="1067" actId="1076"/>
          <ac:picMkLst>
            <pc:docMk/>
            <pc:sldMk cId="2900394189" sldId="316"/>
            <ac:picMk id="7" creationId="{CC43842E-D0F4-4B7B-A247-EE1F18647DA2}"/>
          </ac:picMkLst>
        </pc:picChg>
        <pc:picChg chg="add mod modCrop">
          <ac:chgData name="Catriona Scrivener" userId="16b8a5668593407e" providerId="LiveId" clId="{6FE57EA9-73AD-4973-94F3-06BE34EFDF74}" dt="2021-01-26T14:40:02.872" v="1291" actId="1076"/>
          <ac:picMkLst>
            <pc:docMk/>
            <pc:sldMk cId="2900394189" sldId="316"/>
            <ac:picMk id="13" creationId="{797DE315-0CD6-4F69-A9D7-73AE4C5EC9C6}"/>
          </ac:picMkLst>
        </pc:picChg>
        <pc:cxnChg chg="add mod">
          <ac:chgData name="Catriona Scrivener" userId="16b8a5668593407e" providerId="LiveId" clId="{6FE57EA9-73AD-4973-94F3-06BE34EFDF74}" dt="2021-01-26T14:39:23.677" v="1282" actId="1582"/>
          <ac:cxnSpMkLst>
            <pc:docMk/>
            <pc:sldMk cId="2900394189" sldId="316"/>
            <ac:cxnSpMk id="10" creationId="{1DBA6D62-2492-42DF-B8BD-8CDB2FB1F334}"/>
          </ac:cxnSpMkLst>
        </pc:cxnChg>
        <pc:cxnChg chg="add mod">
          <ac:chgData name="Catriona Scrivener" userId="16b8a5668593407e" providerId="LiveId" clId="{6FE57EA9-73AD-4973-94F3-06BE34EFDF74}" dt="2021-01-26T14:39:43.300" v="1288" actId="208"/>
          <ac:cxnSpMkLst>
            <pc:docMk/>
            <pc:sldMk cId="2900394189" sldId="316"/>
            <ac:cxnSpMk id="11" creationId="{905C68B3-5085-496B-ABD2-71204B0801C2}"/>
          </ac:cxnSpMkLst>
        </pc:cxnChg>
      </pc:sldChg>
      <pc:sldChg chg="addSp delSp modSp new mod modClrScheme chgLayout modNotesTx">
        <pc:chgData name="Catriona Scrivener" userId="16b8a5668593407e" providerId="LiveId" clId="{6FE57EA9-73AD-4973-94F3-06BE34EFDF74}" dt="2021-02-01T09:06:42.615" v="7485" actId="20577"/>
        <pc:sldMkLst>
          <pc:docMk/>
          <pc:sldMk cId="692715868" sldId="317"/>
        </pc:sldMkLst>
        <pc:spChg chg="del mod ord">
          <ac:chgData name="Catriona Scrivener" userId="16b8a5668593407e" providerId="LiveId" clId="{6FE57EA9-73AD-4973-94F3-06BE34EFDF74}" dt="2021-01-26T14:47:54.160" v="1389" actId="700"/>
          <ac:spMkLst>
            <pc:docMk/>
            <pc:sldMk cId="692715868" sldId="317"/>
            <ac:spMk id="2" creationId="{11D3CD3F-FF74-4725-887F-F2831EF52947}"/>
          </ac:spMkLst>
        </pc:spChg>
        <pc:spChg chg="del mod ord">
          <ac:chgData name="Catriona Scrivener" userId="16b8a5668593407e" providerId="LiveId" clId="{6FE57EA9-73AD-4973-94F3-06BE34EFDF74}" dt="2021-01-26T14:47:54.160" v="1389" actId="700"/>
          <ac:spMkLst>
            <pc:docMk/>
            <pc:sldMk cId="692715868" sldId="317"/>
            <ac:spMk id="3" creationId="{08A88D1A-F198-400F-B2D2-841B80363A1E}"/>
          </ac:spMkLst>
        </pc:spChg>
        <pc:spChg chg="add mod ord">
          <ac:chgData name="Catriona Scrivener" userId="16b8a5668593407e" providerId="LiveId" clId="{6FE57EA9-73AD-4973-94F3-06BE34EFDF74}" dt="2021-01-26T14:47:58.104" v="1405" actId="20577"/>
          <ac:spMkLst>
            <pc:docMk/>
            <pc:sldMk cId="692715868" sldId="317"/>
            <ac:spMk id="4" creationId="{4138CD92-7139-4494-AE6C-87507CD7472A}"/>
          </ac:spMkLst>
        </pc:spChg>
        <pc:spChg chg="add mod ord">
          <ac:chgData name="Catriona Scrivener" userId="16b8a5668593407e" providerId="LiveId" clId="{6FE57EA9-73AD-4973-94F3-06BE34EFDF74}" dt="2021-02-01T09:06:30.025" v="7481" actId="1076"/>
          <ac:spMkLst>
            <pc:docMk/>
            <pc:sldMk cId="692715868" sldId="317"/>
            <ac:spMk id="5" creationId="{6EF927F7-96C8-40E7-A82F-3A6AD593E2E2}"/>
          </ac:spMkLst>
        </pc:spChg>
        <pc:spChg chg="add mod">
          <ac:chgData name="Catriona Scrivener" userId="16b8a5668593407e" providerId="LiveId" clId="{6FE57EA9-73AD-4973-94F3-06BE34EFDF74}" dt="2021-02-01T09:06:31.937" v="7482" actId="1076"/>
          <ac:spMkLst>
            <pc:docMk/>
            <pc:sldMk cId="692715868" sldId="317"/>
            <ac:spMk id="7" creationId="{0A878484-3147-4C7E-8F4A-CD2418C66A9A}"/>
          </ac:spMkLst>
        </pc:spChg>
        <pc:picChg chg="add mod">
          <ac:chgData name="Catriona Scrivener" userId="16b8a5668593407e" providerId="LiveId" clId="{6FE57EA9-73AD-4973-94F3-06BE34EFDF74}" dt="2021-02-01T09:06:35.046" v="7484" actId="1076"/>
          <ac:picMkLst>
            <pc:docMk/>
            <pc:sldMk cId="692715868" sldId="317"/>
            <ac:picMk id="6" creationId="{AE4A3B53-1ABE-46CA-84F8-A6FFD6639FCC}"/>
          </ac:picMkLst>
        </pc:picChg>
      </pc:sldChg>
      <pc:sldChg chg="modSp new mod">
        <pc:chgData name="Catriona Scrivener" userId="16b8a5668593407e" providerId="LiveId" clId="{6FE57EA9-73AD-4973-94F3-06BE34EFDF74}" dt="2021-01-26T15:11:45.020" v="1999" actId="20577"/>
        <pc:sldMkLst>
          <pc:docMk/>
          <pc:sldMk cId="3604871311" sldId="318"/>
        </pc:sldMkLst>
        <pc:spChg chg="mod">
          <ac:chgData name="Catriona Scrivener" userId="16b8a5668593407e" providerId="LiveId" clId="{6FE57EA9-73AD-4973-94F3-06BE34EFDF74}" dt="2021-01-26T14:58:47.119" v="1525" actId="20577"/>
          <ac:spMkLst>
            <pc:docMk/>
            <pc:sldMk cId="3604871311" sldId="318"/>
            <ac:spMk id="2" creationId="{95BD8769-51DF-45F1-B9B6-1CB5D29B2ABB}"/>
          </ac:spMkLst>
        </pc:spChg>
        <pc:spChg chg="mod">
          <ac:chgData name="Catriona Scrivener" userId="16b8a5668593407e" providerId="LiveId" clId="{6FE57EA9-73AD-4973-94F3-06BE34EFDF74}" dt="2021-01-26T15:11:45.020" v="1999" actId="20577"/>
          <ac:spMkLst>
            <pc:docMk/>
            <pc:sldMk cId="3604871311" sldId="318"/>
            <ac:spMk id="3" creationId="{40A6DD9C-2B3D-4522-8A12-085BAE19A506}"/>
          </ac:spMkLst>
        </pc:spChg>
      </pc:sldChg>
      <pc:sldChg chg="addSp delSp modSp new mod modNotesTx">
        <pc:chgData name="Catriona Scrivener" userId="16b8a5668593407e" providerId="LiveId" clId="{6FE57EA9-73AD-4973-94F3-06BE34EFDF74}" dt="2021-02-01T12:59:44.621" v="7911" actId="20577"/>
        <pc:sldMkLst>
          <pc:docMk/>
          <pc:sldMk cId="2254926599" sldId="319"/>
        </pc:sldMkLst>
        <pc:spChg chg="mod">
          <ac:chgData name="Catriona Scrivener" userId="16b8a5668593407e" providerId="LiveId" clId="{6FE57EA9-73AD-4973-94F3-06BE34EFDF74}" dt="2021-01-26T15:00:20.501" v="1670"/>
          <ac:spMkLst>
            <pc:docMk/>
            <pc:sldMk cId="2254926599" sldId="319"/>
            <ac:spMk id="2" creationId="{9E499BE5-8280-469F-BA19-67E81B9578FA}"/>
          </ac:spMkLst>
        </pc:spChg>
        <pc:spChg chg="mod">
          <ac:chgData name="Catriona Scrivener" userId="16b8a5668593407e" providerId="LiveId" clId="{6FE57EA9-73AD-4973-94F3-06BE34EFDF74}" dt="2021-01-26T15:01:46.781" v="1747" actId="5793"/>
          <ac:spMkLst>
            <pc:docMk/>
            <pc:sldMk cId="2254926599" sldId="319"/>
            <ac:spMk id="3" creationId="{0EBBC477-8876-4C01-B19A-768F23B0DE03}"/>
          </ac:spMkLst>
        </pc:spChg>
        <pc:picChg chg="add del mod modCrop">
          <ac:chgData name="Catriona Scrivener" userId="16b8a5668593407e" providerId="LiveId" clId="{6FE57EA9-73AD-4973-94F3-06BE34EFDF74}" dt="2021-01-31T10:29:44.459" v="6970" actId="478"/>
          <ac:picMkLst>
            <pc:docMk/>
            <pc:sldMk cId="2254926599" sldId="319"/>
            <ac:picMk id="4" creationId="{E47EF55B-B36D-4262-9749-05054DD0B3AC}"/>
          </ac:picMkLst>
        </pc:picChg>
      </pc:sldChg>
      <pc:sldChg chg="addSp delSp modSp add mod modAnim addCm delCm modNotesTx">
        <pc:chgData name="Catriona Scrivener" userId="16b8a5668593407e" providerId="LiveId" clId="{6FE57EA9-73AD-4973-94F3-06BE34EFDF74}" dt="2021-02-01T09:19:38.001" v="7766"/>
        <pc:sldMkLst>
          <pc:docMk/>
          <pc:sldMk cId="2836981077" sldId="320"/>
        </pc:sldMkLst>
        <pc:spChg chg="add del">
          <ac:chgData name="Catriona Scrivener" userId="16b8a5668593407e" providerId="LiveId" clId="{6FE57EA9-73AD-4973-94F3-06BE34EFDF74}" dt="2021-01-26T15:02:57.326" v="1770" actId="478"/>
          <ac:spMkLst>
            <pc:docMk/>
            <pc:sldMk cId="2836981077" sldId="320"/>
            <ac:spMk id="2" creationId="{9E499BE5-8280-469F-BA19-67E81B9578FA}"/>
          </ac:spMkLst>
        </pc:spChg>
        <pc:spChg chg="add del mod">
          <ac:chgData name="Catriona Scrivener" userId="16b8a5668593407e" providerId="LiveId" clId="{6FE57EA9-73AD-4973-94F3-06BE34EFDF74}" dt="2021-01-29T15:16:02.274" v="6256" actId="403"/>
          <ac:spMkLst>
            <pc:docMk/>
            <pc:sldMk cId="2836981077" sldId="320"/>
            <ac:spMk id="3" creationId="{0EBBC477-8876-4C01-B19A-768F23B0DE03}"/>
          </ac:spMkLst>
        </pc:spChg>
        <pc:spChg chg="add del mod">
          <ac:chgData name="Catriona Scrivener" userId="16b8a5668593407e" providerId="LiveId" clId="{6FE57EA9-73AD-4973-94F3-06BE34EFDF74}" dt="2021-01-29T15:15:51.531" v="6253" actId="2711"/>
          <ac:spMkLst>
            <pc:docMk/>
            <pc:sldMk cId="2836981077" sldId="320"/>
            <ac:spMk id="5" creationId="{01436FB1-0ACB-405E-8CC7-3CED327E48CA}"/>
          </ac:spMkLst>
        </pc:spChg>
        <pc:spChg chg="add del mod">
          <ac:chgData name="Catriona Scrivener" userId="16b8a5668593407e" providerId="LiveId" clId="{6FE57EA9-73AD-4973-94F3-06BE34EFDF74}" dt="2021-01-29T15:15:54.514" v="6254" actId="2711"/>
          <ac:spMkLst>
            <pc:docMk/>
            <pc:sldMk cId="2836981077" sldId="320"/>
            <ac:spMk id="7" creationId="{B586D0D7-3BF4-4E6B-AD7A-F92720AD9B08}"/>
          </ac:spMkLst>
        </pc:spChg>
        <pc:spChg chg="add del mod">
          <ac:chgData name="Catriona Scrivener" userId="16b8a5668593407e" providerId="LiveId" clId="{6FE57EA9-73AD-4973-94F3-06BE34EFDF74}" dt="2021-01-26T15:02:57.326" v="1770" actId="478"/>
          <ac:spMkLst>
            <pc:docMk/>
            <pc:sldMk cId="2836981077" sldId="320"/>
            <ac:spMk id="8" creationId="{0F2D12A7-7755-4574-8D08-8C3160C134FB}"/>
          </ac:spMkLst>
        </pc:spChg>
        <pc:spChg chg="add del mod">
          <ac:chgData name="Catriona Scrivener" userId="16b8a5668593407e" providerId="LiveId" clId="{6FE57EA9-73AD-4973-94F3-06BE34EFDF74}" dt="2021-01-26T15:02:57.326" v="1770" actId="478"/>
          <ac:spMkLst>
            <pc:docMk/>
            <pc:sldMk cId="2836981077" sldId="320"/>
            <ac:spMk id="9" creationId="{ACC8B426-010E-4730-B88F-89799273DCF4}"/>
          </ac:spMkLst>
        </pc:spChg>
        <pc:spChg chg="add mod">
          <ac:chgData name="Catriona Scrivener" userId="16b8a5668593407e" providerId="LiveId" clId="{6FE57EA9-73AD-4973-94F3-06BE34EFDF74}" dt="2021-01-26T15:05:15.396" v="1805"/>
          <ac:spMkLst>
            <pc:docMk/>
            <pc:sldMk cId="2836981077" sldId="320"/>
            <ac:spMk id="10" creationId="{C9B4CBBC-A571-4E2E-B8AA-E1A1BFA66B7C}"/>
          </ac:spMkLst>
        </pc:spChg>
        <pc:spChg chg="add del">
          <ac:chgData name="Catriona Scrivener" userId="16b8a5668593407e" providerId="LiveId" clId="{6FE57EA9-73AD-4973-94F3-06BE34EFDF74}" dt="2021-01-29T15:14:27.528" v="6235" actId="22"/>
          <ac:spMkLst>
            <pc:docMk/>
            <pc:sldMk cId="2836981077" sldId="320"/>
            <ac:spMk id="11" creationId="{2B1B8D9E-A1EF-41E3-94D8-63B266063A94}"/>
          </ac:spMkLst>
        </pc:spChg>
        <pc:picChg chg="add del mod">
          <ac:chgData name="Catriona Scrivener" userId="16b8a5668593407e" providerId="LiveId" clId="{6FE57EA9-73AD-4973-94F3-06BE34EFDF74}" dt="2021-01-26T15:02:57.326" v="1770" actId="478"/>
          <ac:picMkLst>
            <pc:docMk/>
            <pc:sldMk cId="2836981077" sldId="320"/>
            <ac:picMk id="4" creationId="{158B2C54-9479-4DD8-BB40-1F3FF7097101}"/>
          </ac:picMkLst>
        </pc:picChg>
        <pc:picChg chg="add del mod">
          <ac:chgData name="Catriona Scrivener" userId="16b8a5668593407e" providerId="LiveId" clId="{6FE57EA9-73AD-4973-94F3-06BE34EFDF74}" dt="2021-01-26T15:02:57.326" v="1770" actId="478"/>
          <ac:picMkLst>
            <pc:docMk/>
            <pc:sldMk cId="2836981077" sldId="320"/>
            <ac:picMk id="6" creationId="{DA5B86D3-875C-4F7C-A28B-829A253AE99A}"/>
          </ac:picMkLst>
        </pc:picChg>
        <pc:picChg chg="add del mod modCrop">
          <ac:chgData name="Catriona Scrivener" userId="16b8a5668593407e" providerId="LiveId" clId="{6FE57EA9-73AD-4973-94F3-06BE34EFDF74}" dt="2021-01-31T10:29:46.522" v="6971" actId="478"/>
          <ac:picMkLst>
            <pc:docMk/>
            <pc:sldMk cId="2836981077" sldId="320"/>
            <ac:picMk id="12" creationId="{84C15861-6CAD-4D64-8BED-365C3C00F23E}"/>
          </ac:picMkLst>
        </pc:picChg>
      </pc:sldChg>
      <pc:sldChg chg="addSp delSp modSp add mod modAnim modShow">
        <pc:chgData name="Catriona Scrivener" userId="16b8a5668593407e" providerId="LiveId" clId="{6FE57EA9-73AD-4973-94F3-06BE34EFDF74}" dt="2021-02-01T09:19:45.340" v="7768"/>
        <pc:sldMkLst>
          <pc:docMk/>
          <pc:sldMk cId="2528188789" sldId="321"/>
        </pc:sldMkLst>
        <pc:spChg chg="mod">
          <ac:chgData name="Catriona Scrivener" userId="16b8a5668593407e" providerId="LiveId" clId="{6FE57EA9-73AD-4973-94F3-06BE34EFDF74}" dt="2021-01-29T15:17:24.301" v="6274" actId="403"/>
          <ac:spMkLst>
            <pc:docMk/>
            <pc:sldMk cId="2528188789" sldId="321"/>
            <ac:spMk id="3" creationId="{0EBBC477-8876-4C01-B19A-768F23B0DE03}"/>
          </ac:spMkLst>
        </pc:spChg>
        <pc:spChg chg="mod">
          <ac:chgData name="Catriona Scrivener" userId="16b8a5668593407e" providerId="LiveId" clId="{6FE57EA9-73AD-4973-94F3-06BE34EFDF74}" dt="2021-01-29T15:17:31.881" v="6277" actId="114"/>
          <ac:spMkLst>
            <pc:docMk/>
            <pc:sldMk cId="2528188789" sldId="321"/>
            <ac:spMk id="5" creationId="{01436FB1-0ACB-405E-8CC7-3CED327E48CA}"/>
          </ac:spMkLst>
        </pc:spChg>
        <pc:spChg chg="del">
          <ac:chgData name="Catriona Scrivener" userId="16b8a5668593407e" providerId="LiveId" clId="{6FE57EA9-73AD-4973-94F3-06BE34EFDF74}" dt="2021-01-26T15:04:05.908" v="1792" actId="478"/>
          <ac:spMkLst>
            <pc:docMk/>
            <pc:sldMk cId="2528188789" sldId="321"/>
            <ac:spMk id="7" creationId="{B586D0D7-3BF4-4E6B-AD7A-F92720AD9B08}"/>
          </ac:spMkLst>
        </pc:spChg>
        <pc:spChg chg="add mod">
          <ac:chgData name="Catriona Scrivener" userId="16b8a5668593407e" providerId="LiveId" clId="{6FE57EA9-73AD-4973-94F3-06BE34EFDF74}" dt="2021-01-26T15:05:12.743" v="1804" actId="1076"/>
          <ac:spMkLst>
            <pc:docMk/>
            <pc:sldMk cId="2528188789" sldId="321"/>
            <ac:spMk id="11" creationId="{C64AE1EC-B9D3-4622-9AAD-AE863EC3AE10}"/>
          </ac:spMkLst>
        </pc:spChg>
        <pc:spChg chg="add del mod">
          <ac:chgData name="Catriona Scrivener" userId="16b8a5668593407e" providerId="LiveId" clId="{6FE57EA9-73AD-4973-94F3-06BE34EFDF74}" dt="2021-01-26T15:06:00.579" v="1810" actId="21"/>
          <ac:spMkLst>
            <pc:docMk/>
            <pc:sldMk cId="2528188789" sldId="321"/>
            <ac:spMk id="13" creationId="{3742C2E1-646A-4EB0-9ADF-AB6B1DE52C2D}"/>
          </ac:spMkLst>
        </pc:spChg>
        <pc:picChg chg="add del">
          <ac:chgData name="Catriona Scrivener" userId="16b8a5668593407e" providerId="LiveId" clId="{6FE57EA9-73AD-4973-94F3-06BE34EFDF74}" dt="2021-01-26T15:03:44.915" v="1786" actId="478"/>
          <ac:picMkLst>
            <pc:docMk/>
            <pc:sldMk cId="2528188789" sldId="321"/>
            <ac:picMk id="4" creationId="{158B2C54-9479-4DD8-BB40-1F3FF7097101}"/>
          </ac:picMkLst>
        </pc:picChg>
        <pc:picChg chg="del">
          <ac:chgData name="Catriona Scrivener" userId="16b8a5668593407e" providerId="LiveId" clId="{6FE57EA9-73AD-4973-94F3-06BE34EFDF74}" dt="2021-01-26T15:04:03.874" v="1791" actId="478"/>
          <ac:picMkLst>
            <pc:docMk/>
            <pc:sldMk cId="2528188789" sldId="321"/>
            <ac:picMk id="6" creationId="{DA5B86D3-875C-4F7C-A28B-829A253AE99A}"/>
          </ac:picMkLst>
        </pc:picChg>
        <pc:picChg chg="add del mod modCrop">
          <ac:chgData name="Catriona Scrivener" userId="16b8a5668593407e" providerId="LiveId" clId="{6FE57EA9-73AD-4973-94F3-06BE34EFDF74}" dt="2021-01-31T10:29:51.008" v="6974" actId="478"/>
          <ac:picMkLst>
            <pc:docMk/>
            <pc:sldMk cId="2528188789" sldId="321"/>
            <ac:picMk id="7" creationId="{B56BA7AC-A4AD-49CC-9F6F-D883AD57D33D}"/>
          </ac:picMkLst>
        </pc:picChg>
        <pc:picChg chg="add del mod">
          <ac:chgData name="Catriona Scrivener" userId="16b8a5668593407e" providerId="LiveId" clId="{6FE57EA9-73AD-4973-94F3-06BE34EFDF74}" dt="2021-01-26T15:03:46.871" v="1788"/>
          <ac:picMkLst>
            <pc:docMk/>
            <pc:sldMk cId="2528188789" sldId="321"/>
            <ac:picMk id="8" creationId="{1CFAB748-3630-47B3-A7E0-698FB9A81343}"/>
          </ac:picMkLst>
        </pc:picChg>
        <pc:picChg chg="add mod">
          <ac:chgData name="Catriona Scrivener" userId="16b8a5668593407e" providerId="LiveId" clId="{6FE57EA9-73AD-4973-94F3-06BE34EFDF74}" dt="2021-01-26T15:04:01.936" v="1790" actId="1076"/>
          <ac:picMkLst>
            <pc:docMk/>
            <pc:sldMk cId="2528188789" sldId="321"/>
            <ac:picMk id="9" creationId="{D4D3355A-2118-414B-8F48-F32590702ADD}"/>
          </ac:picMkLst>
        </pc:picChg>
      </pc:sldChg>
      <pc:sldChg chg="addSp delSp modSp add mod modAnim modNotesTx">
        <pc:chgData name="Catriona Scrivener" userId="16b8a5668593407e" providerId="LiveId" clId="{6FE57EA9-73AD-4973-94F3-06BE34EFDF74}" dt="2021-01-31T10:36:38.244" v="6988" actId="20577"/>
        <pc:sldMkLst>
          <pc:docMk/>
          <pc:sldMk cId="1059640151" sldId="322"/>
        </pc:sldMkLst>
        <pc:spChg chg="mod">
          <ac:chgData name="Catriona Scrivener" userId="16b8a5668593407e" providerId="LiveId" clId="{6FE57EA9-73AD-4973-94F3-06BE34EFDF74}" dt="2021-01-31T10:36:38.244" v="6988" actId="20577"/>
          <ac:spMkLst>
            <pc:docMk/>
            <pc:sldMk cId="1059640151" sldId="322"/>
            <ac:spMk id="3" creationId="{0EBBC477-8876-4C01-B19A-768F23B0DE03}"/>
          </ac:spMkLst>
        </pc:spChg>
        <pc:spChg chg="del">
          <ac:chgData name="Catriona Scrivener" userId="16b8a5668593407e" providerId="LiveId" clId="{6FE57EA9-73AD-4973-94F3-06BE34EFDF74}" dt="2021-01-26T15:06:20.903" v="1861" actId="478"/>
          <ac:spMkLst>
            <pc:docMk/>
            <pc:sldMk cId="1059640151" sldId="322"/>
            <ac:spMk id="5" creationId="{01436FB1-0ACB-405E-8CC7-3CED327E48CA}"/>
          </ac:spMkLst>
        </pc:spChg>
        <pc:spChg chg="add del mod">
          <ac:chgData name="Catriona Scrivener" userId="16b8a5668593407e" providerId="LiveId" clId="{6FE57EA9-73AD-4973-94F3-06BE34EFDF74}" dt="2021-01-29T15:13:37.305" v="6227" actId="478"/>
          <ac:spMkLst>
            <pc:docMk/>
            <pc:sldMk cId="1059640151" sldId="322"/>
            <ac:spMk id="8" creationId="{7143971A-B869-488B-97B5-D103E4AFB0A7}"/>
          </ac:spMkLst>
        </pc:spChg>
        <pc:spChg chg="del">
          <ac:chgData name="Catriona Scrivener" userId="16b8a5668593407e" providerId="LiveId" clId="{6FE57EA9-73AD-4973-94F3-06BE34EFDF74}" dt="2021-01-26T15:06:32.861" v="1866" actId="478"/>
          <ac:spMkLst>
            <pc:docMk/>
            <pc:sldMk cId="1059640151" sldId="322"/>
            <ac:spMk id="11" creationId="{C64AE1EC-B9D3-4622-9AAD-AE863EC3AE10}"/>
          </ac:spMkLst>
        </pc:spChg>
        <pc:picChg chg="add mod">
          <ac:chgData name="Catriona Scrivener" userId="16b8a5668593407e" providerId="LiveId" clId="{6FE57EA9-73AD-4973-94F3-06BE34EFDF74}" dt="2021-01-29T15:13:53.184" v="6233" actId="1076"/>
          <ac:picMkLst>
            <pc:docMk/>
            <pc:sldMk cId="1059640151" sldId="322"/>
            <ac:picMk id="7" creationId="{3F8A19EA-F024-48B8-BD23-9117DE3997B5}"/>
          </ac:picMkLst>
        </pc:picChg>
        <pc:picChg chg="del">
          <ac:chgData name="Catriona Scrivener" userId="16b8a5668593407e" providerId="LiveId" clId="{6FE57EA9-73AD-4973-94F3-06BE34EFDF74}" dt="2021-01-26T15:06:19.461" v="1860" actId="478"/>
          <ac:picMkLst>
            <pc:docMk/>
            <pc:sldMk cId="1059640151" sldId="322"/>
            <ac:picMk id="9" creationId="{D4D3355A-2118-414B-8F48-F32590702ADD}"/>
          </ac:picMkLst>
        </pc:picChg>
      </pc:sldChg>
      <pc:sldChg chg="addSp delSp modSp add mod modAnim modNotesTx">
        <pc:chgData name="Catriona Scrivener" userId="16b8a5668593407e" providerId="LiveId" clId="{6FE57EA9-73AD-4973-94F3-06BE34EFDF74}" dt="2021-02-01T12:59:52.933" v="7912" actId="20577"/>
        <pc:sldMkLst>
          <pc:docMk/>
          <pc:sldMk cId="1169870193" sldId="323"/>
        </pc:sldMkLst>
        <pc:spChg chg="mod">
          <ac:chgData name="Catriona Scrivener" userId="16b8a5668593407e" providerId="LiveId" clId="{6FE57EA9-73AD-4973-94F3-06BE34EFDF74}" dt="2021-01-31T10:34:01.692" v="6976" actId="1076"/>
          <ac:spMkLst>
            <pc:docMk/>
            <pc:sldMk cId="1169870193" sldId="323"/>
            <ac:spMk id="3" creationId="{0EBBC477-8876-4C01-B19A-768F23B0DE03}"/>
          </ac:spMkLst>
        </pc:spChg>
        <pc:spChg chg="del">
          <ac:chgData name="Catriona Scrivener" userId="16b8a5668593407e" providerId="LiveId" clId="{6FE57EA9-73AD-4973-94F3-06BE34EFDF74}" dt="2021-01-26T15:07:14.604" v="1870" actId="478"/>
          <ac:spMkLst>
            <pc:docMk/>
            <pc:sldMk cId="1169870193" sldId="323"/>
            <ac:spMk id="5" creationId="{01436FB1-0ACB-405E-8CC7-3CED327E48CA}"/>
          </ac:spMkLst>
        </pc:spChg>
        <pc:spChg chg="del">
          <ac:chgData name="Catriona Scrivener" userId="16b8a5668593407e" providerId="LiveId" clId="{6FE57EA9-73AD-4973-94F3-06BE34EFDF74}" dt="2021-01-26T15:07:27.822" v="1877" actId="478"/>
          <ac:spMkLst>
            <pc:docMk/>
            <pc:sldMk cId="1169870193" sldId="323"/>
            <ac:spMk id="11" creationId="{C64AE1EC-B9D3-4622-9AAD-AE863EC3AE10}"/>
          </ac:spMkLst>
        </pc:spChg>
        <pc:spChg chg="add mod">
          <ac:chgData name="Catriona Scrivener" userId="16b8a5668593407e" providerId="LiveId" clId="{6FE57EA9-73AD-4973-94F3-06BE34EFDF74}" dt="2021-01-29T15:24:20.015" v="6568" actId="1076"/>
          <ac:spMkLst>
            <pc:docMk/>
            <pc:sldMk cId="1169870193" sldId="323"/>
            <ac:spMk id="12" creationId="{B2C8982C-A0C4-4619-A5D8-3C6587D4DE7F}"/>
          </ac:spMkLst>
        </pc:spChg>
        <pc:spChg chg="add mod">
          <ac:chgData name="Catriona Scrivener" userId="16b8a5668593407e" providerId="LiveId" clId="{6FE57EA9-73AD-4973-94F3-06BE34EFDF74}" dt="2021-01-29T15:28:52.190" v="6913" actId="1076"/>
          <ac:spMkLst>
            <pc:docMk/>
            <pc:sldMk cId="1169870193" sldId="323"/>
            <ac:spMk id="13" creationId="{0C52EBA6-D71D-49FB-9268-73AD114DD873}"/>
          </ac:spMkLst>
        </pc:spChg>
        <pc:picChg chg="add mod">
          <ac:chgData name="Catriona Scrivener" userId="16b8a5668593407e" providerId="LiveId" clId="{6FE57EA9-73AD-4973-94F3-06BE34EFDF74}" dt="2021-01-29T15:26:13.655" v="6696" actId="1076"/>
          <ac:picMkLst>
            <pc:docMk/>
            <pc:sldMk cId="1169870193" sldId="323"/>
            <ac:picMk id="5" creationId="{75E98E0E-19BB-457B-B735-C21644D08288}"/>
          </ac:picMkLst>
        </pc:picChg>
        <pc:picChg chg="add del mod modCrop">
          <ac:chgData name="Catriona Scrivener" userId="16b8a5668593407e" providerId="LiveId" clId="{6FE57EA9-73AD-4973-94F3-06BE34EFDF74}" dt="2021-01-31T10:29:52.711" v="6975" actId="478"/>
          <ac:picMkLst>
            <pc:docMk/>
            <pc:sldMk cId="1169870193" sldId="323"/>
            <ac:picMk id="6" creationId="{662FC9B2-FC74-4311-9882-939B2379C486}"/>
          </ac:picMkLst>
        </pc:picChg>
        <pc:picChg chg="add del mod">
          <ac:chgData name="Catriona Scrivener" userId="16b8a5668593407e" providerId="LiveId" clId="{6FE57EA9-73AD-4973-94F3-06BE34EFDF74}" dt="2021-01-29T15:21:04.933" v="6302" actId="478"/>
          <ac:picMkLst>
            <pc:docMk/>
            <pc:sldMk cId="1169870193" sldId="323"/>
            <ac:picMk id="7" creationId="{E95D87FD-47D1-47AD-AA16-4B32F8F7770C}"/>
          </ac:picMkLst>
        </pc:picChg>
        <pc:picChg chg="add del mod">
          <ac:chgData name="Catriona Scrivener" userId="16b8a5668593407e" providerId="LiveId" clId="{6FE57EA9-73AD-4973-94F3-06BE34EFDF74}" dt="2021-01-29T15:21:25.826" v="6308" actId="478"/>
          <ac:picMkLst>
            <pc:docMk/>
            <pc:sldMk cId="1169870193" sldId="323"/>
            <ac:picMk id="8" creationId="{84F82624-DB80-4F6E-AC5D-36D9E0AE9CE6}"/>
          </ac:picMkLst>
        </pc:picChg>
        <pc:picChg chg="del">
          <ac:chgData name="Catriona Scrivener" userId="16b8a5668593407e" providerId="LiveId" clId="{6FE57EA9-73AD-4973-94F3-06BE34EFDF74}" dt="2021-01-26T15:07:11.694" v="1869" actId="478"/>
          <ac:picMkLst>
            <pc:docMk/>
            <pc:sldMk cId="1169870193" sldId="323"/>
            <ac:picMk id="9" creationId="{D4D3355A-2118-414B-8F48-F32590702ADD}"/>
          </ac:picMkLst>
        </pc:picChg>
        <pc:picChg chg="add del mod">
          <ac:chgData name="Catriona Scrivener" userId="16b8a5668593407e" providerId="LiveId" clId="{6FE57EA9-73AD-4973-94F3-06BE34EFDF74}" dt="2021-01-29T15:21:36.485" v="6314" actId="478"/>
          <ac:picMkLst>
            <pc:docMk/>
            <pc:sldMk cId="1169870193" sldId="323"/>
            <ac:picMk id="10" creationId="{97606A95-D1A1-4F07-AEC8-F0F7FEEAF6BB}"/>
          </ac:picMkLst>
        </pc:picChg>
      </pc:sldChg>
      <pc:sldChg chg="addSp delSp modSp new mod modAnim">
        <pc:chgData name="Catriona Scrivener" userId="16b8a5668593407e" providerId="LiveId" clId="{6FE57EA9-73AD-4973-94F3-06BE34EFDF74}" dt="2021-02-01T09:20:25.159" v="7778"/>
        <pc:sldMkLst>
          <pc:docMk/>
          <pc:sldMk cId="1106734132" sldId="324"/>
        </pc:sldMkLst>
        <pc:spChg chg="mod">
          <ac:chgData name="Catriona Scrivener" userId="16b8a5668593407e" providerId="LiveId" clId="{6FE57EA9-73AD-4973-94F3-06BE34EFDF74}" dt="2021-01-26T15:08:45.156" v="1924" actId="20577"/>
          <ac:spMkLst>
            <pc:docMk/>
            <pc:sldMk cId="1106734132" sldId="324"/>
            <ac:spMk id="2" creationId="{A45A3B55-0D04-46C3-98C7-4E2CE4AE45F8}"/>
          </ac:spMkLst>
        </pc:spChg>
        <pc:spChg chg="del mod">
          <ac:chgData name="Catriona Scrivener" userId="16b8a5668593407e" providerId="LiveId" clId="{6FE57EA9-73AD-4973-94F3-06BE34EFDF74}" dt="2021-01-29T13:05:20.088" v="5242" actId="478"/>
          <ac:spMkLst>
            <pc:docMk/>
            <pc:sldMk cId="1106734132" sldId="324"/>
            <ac:spMk id="3" creationId="{8364A0F3-2EC9-4314-9585-422606C9BBD3}"/>
          </ac:spMkLst>
        </pc:spChg>
        <pc:spChg chg="add mod">
          <ac:chgData name="Catriona Scrivener" userId="16b8a5668593407e" providerId="LiveId" clId="{6FE57EA9-73AD-4973-94F3-06BE34EFDF74}" dt="2021-01-28T15:39:06.696" v="3435" actId="1076"/>
          <ac:spMkLst>
            <pc:docMk/>
            <pc:sldMk cId="1106734132" sldId="324"/>
            <ac:spMk id="5" creationId="{23D45A4F-E304-416D-9BCB-A8A58E8480E9}"/>
          </ac:spMkLst>
        </pc:spChg>
        <pc:spChg chg="add del mod">
          <ac:chgData name="Catriona Scrivener" userId="16b8a5668593407e" providerId="LiveId" clId="{6FE57EA9-73AD-4973-94F3-06BE34EFDF74}" dt="2021-01-29T13:05:22.569" v="5243" actId="478"/>
          <ac:spMkLst>
            <pc:docMk/>
            <pc:sldMk cId="1106734132" sldId="324"/>
            <ac:spMk id="8" creationId="{05B53E83-F59B-4AB2-ABDF-1BC23A0E8F81}"/>
          </ac:spMkLst>
        </pc:spChg>
        <pc:picChg chg="add mod">
          <ac:chgData name="Catriona Scrivener" userId="16b8a5668593407e" providerId="LiveId" clId="{6FE57EA9-73AD-4973-94F3-06BE34EFDF74}" dt="2021-01-29T13:05:17.007" v="5240" actId="14100"/>
          <ac:picMkLst>
            <pc:docMk/>
            <pc:sldMk cId="1106734132" sldId="324"/>
            <ac:picMk id="4" creationId="{7D2D9548-6CE5-48DF-A516-1A1BFF4FB373}"/>
          </ac:picMkLst>
        </pc:picChg>
        <pc:picChg chg="add mod">
          <ac:chgData name="Catriona Scrivener" userId="16b8a5668593407e" providerId="LiveId" clId="{6FE57EA9-73AD-4973-94F3-06BE34EFDF74}" dt="2021-01-29T13:05:18.241" v="5241" actId="1076"/>
          <ac:picMkLst>
            <pc:docMk/>
            <pc:sldMk cId="1106734132" sldId="324"/>
            <ac:picMk id="6" creationId="{91E292EA-A0F4-478D-9E1B-3808D489572D}"/>
          </ac:picMkLst>
        </pc:picChg>
      </pc:sldChg>
      <pc:sldChg chg="addSp delSp modSp new mod modNotesTx">
        <pc:chgData name="Catriona Scrivener" userId="16b8a5668593407e" providerId="LiveId" clId="{6FE57EA9-73AD-4973-94F3-06BE34EFDF74}" dt="2021-02-01T09:16:37.994" v="7755" actId="404"/>
        <pc:sldMkLst>
          <pc:docMk/>
          <pc:sldMk cId="1548513343" sldId="325"/>
        </pc:sldMkLst>
        <pc:spChg chg="mod">
          <ac:chgData name="Catriona Scrivener" userId="16b8a5668593407e" providerId="LiveId" clId="{6FE57EA9-73AD-4973-94F3-06BE34EFDF74}" dt="2021-01-26T15:09:45.205" v="1963" actId="20577"/>
          <ac:spMkLst>
            <pc:docMk/>
            <pc:sldMk cId="1548513343" sldId="325"/>
            <ac:spMk id="2" creationId="{E2A57744-DBB3-4A34-B81F-22030FBCDC57}"/>
          </ac:spMkLst>
        </pc:spChg>
        <pc:spChg chg="del">
          <ac:chgData name="Catriona Scrivener" userId="16b8a5668593407e" providerId="LiveId" clId="{6FE57EA9-73AD-4973-94F3-06BE34EFDF74}" dt="2021-01-26T15:15:49.782" v="2000"/>
          <ac:spMkLst>
            <pc:docMk/>
            <pc:sldMk cId="1548513343" sldId="325"/>
            <ac:spMk id="3" creationId="{C2EF1BC8-D40E-49EA-B9FD-7C0611E4914F}"/>
          </ac:spMkLst>
        </pc:spChg>
        <pc:spChg chg="add mod">
          <ac:chgData name="Catriona Scrivener" userId="16b8a5668593407e" providerId="LiveId" clId="{6FE57EA9-73AD-4973-94F3-06BE34EFDF74}" dt="2021-02-01T09:16:23.920" v="7751" actId="404"/>
          <ac:spMkLst>
            <pc:docMk/>
            <pc:sldMk cId="1548513343" sldId="325"/>
            <ac:spMk id="5" creationId="{794E52E0-FFD4-4784-B9AE-48A2106A1A51}"/>
          </ac:spMkLst>
        </pc:spChg>
        <pc:spChg chg="add mod">
          <ac:chgData name="Catriona Scrivener" userId="16b8a5668593407e" providerId="LiveId" clId="{6FE57EA9-73AD-4973-94F3-06BE34EFDF74}" dt="2021-02-01T09:16:37.994" v="7755" actId="404"/>
          <ac:spMkLst>
            <pc:docMk/>
            <pc:sldMk cId="1548513343" sldId="325"/>
            <ac:spMk id="6" creationId="{D01171B3-7D3C-48B0-87C5-25845D56138D}"/>
          </ac:spMkLst>
        </pc:spChg>
        <pc:picChg chg="add mod">
          <ac:chgData name="Catriona Scrivener" userId="16b8a5668593407e" providerId="LiveId" clId="{6FE57EA9-73AD-4973-94F3-06BE34EFDF74}" dt="2021-01-28T14:58:10.205" v="3376" actId="1076"/>
          <ac:picMkLst>
            <pc:docMk/>
            <pc:sldMk cId="1548513343" sldId="325"/>
            <ac:picMk id="4" creationId="{ED9FA143-8C9A-467E-9AE1-9938EE0D1416}"/>
          </ac:picMkLst>
        </pc:picChg>
      </pc:sldChg>
      <pc:sldChg chg="addSp modSp new mod ord">
        <pc:chgData name="Catriona Scrivener" userId="16b8a5668593407e" providerId="LiveId" clId="{6FE57EA9-73AD-4973-94F3-06BE34EFDF74}" dt="2021-01-26T15:21:42.536" v="2104" actId="1076"/>
        <pc:sldMkLst>
          <pc:docMk/>
          <pc:sldMk cId="1518924170" sldId="326"/>
        </pc:sldMkLst>
        <pc:spChg chg="mod">
          <ac:chgData name="Catriona Scrivener" userId="16b8a5668593407e" providerId="LiveId" clId="{6FE57EA9-73AD-4973-94F3-06BE34EFDF74}" dt="2021-01-26T15:20:18.409" v="2060" actId="20577"/>
          <ac:spMkLst>
            <pc:docMk/>
            <pc:sldMk cId="1518924170" sldId="326"/>
            <ac:spMk id="2" creationId="{2E175B08-1B96-4ABA-9DE0-4F9A2B371F37}"/>
          </ac:spMkLst>
        </pc:spChg>
        <pc:spChg chg="mod">
          <ac:chgData name="Catriona Scrivener" userId="16b8a5668593407e" providerId="LiveId" clId="{6FE57EA9-73AD-4973-94F3-06BE34EFDF74}" dt="2021-01-26T15:21:31.187" v="2100" actId="1076"/>
          <ac:spMkLst>
            <pc:docMk/>
            <pc:sldMk cId="1518924170" sldId="326"/>
            <ac:spMk id="3" creationId="{78A5D49F-FA35-4026-9B0B-E6AA37BD8406}"/>
          </ac:spMkLst>
        </pc:spChg>
        <pc:spChg chg="add mod">
          <ac:chgData name="Catriona Scrivener" userId="16b8a5668593407e" providerId="LiveId" clId="{6FE57EA9-73AD-4973-94F3-06BE34EFDF74}" dt="2021-01-26T15:21:42.536" v="2104" actId="1076"/>
          <ac:spMkLst>
            <pc:docMk/>
            <pc:sldMk cId="1518924170" sldId="326"/>
            <ac:spMk id="5" creationId="{2F0BC52F-15F5-4753-A030-E62BE4B24567}"/>
          </ac:spMkLst>
        </pc:spChg>
        <pc:picChg chg="add mod">
          <ac:chgData name="Catriona Scrivener" userId="16b8a5668593407e" providerId="LiveId" clId="{6FE57EA9-73AD-4973-94F3-06BE34EFDF74}" dt="2021-01-26T15:21:32.628" v="2101" actId="1076"/>
          <ac:picMkLst>
            <pc:docMk/>
            <pc:sldMk cId="1518924170" sldId="326"/>
            <ac:picMk id="4" creationId="{29E79252-EA13-4540-B1F3-738677CD3685}"/>
          </ac:picMkLst>
        </pc:picChg>
      </pc:sldChg>
      <pc:sldChg chg="addSp delSp modSp new mod modClrScheme chgLayout">
        <pc:chgData name="Catriona Scrivener" userId="16b8a5668593407e" providerId="LiveId" clId="{6FE57EA9-73AD-4973-94F3-06BE34EFDF74}" dt="2021-01-26T15:23:27.766" v="2127" actId="478"/>
        <pc:sldMkLst>
          <pc:docMk/>
          <pc:sldMk cId="2191867134" sldId="327"/>
        </pc:sldMkLst>
        <pc:spChg chg="mod ord">
          <ac:chgData name="Catriona Scrivener" userId="16b8a5668593407e" providerId="LiveId" clId="{6FE57EA9-73AD-4973-94F3-06BE34EFDF74}" dt="2021-01-26T15:23:25.168" v="2126" actId="700"/>
          <ac:spMkLst>
            <pc:docMk/>
            <pc:sldMk cId="2191867134" sldId="327"/>
            <ac:spMk id="2" creationId="{D5E7E014-C9AA-4EB6-BEE2-0CC7312CB403}"/>
          </ac:spMkLst>
        </pc:spChg>
        <pc:spChg chg="del mod ord">
          <ac:chgData name="Catriona Scrivener" userId="16b8a5668593407e" providerId="LiveId" clId="{6FE57EA9-73AD-4973-94F3-06BE34EFDF74}" dt="2021-01-26T15:23:25.168" v="2126" actId="700"/>
          <ac:spMkLst>
            <pc:docMk/>
            <pc:sldMk cId="2191867134" sldId="327"/>
            <ac:spMk id="3" creationId="{C7EFDAF0-4A60-4848-AF98-20D3A6F3E374}"/>
          </ac:spMkLst>
        </pc:spChg>
        <pc:spChg chg="add del mod ord">
          <ac:chgData name="Catriona Scrivener" userId="16b8a5668593407e" providerId="LiveId" clId="{6FE57EA9-73AD-4973-94F3-06BE34EFDF74}" dt="2021-01-26T15:23:27.766" v="2127" actId="478"/>
          <ac:spMkLst>
            <pc:docMk/>
            <pc:sldMk cId="2191867134" sldId="327"/>
            <ac:spMk id="4" creationId="{3D3D6973-1917-46F7-9B73-3018290DA56C}"/>
          </ac:spMkLst>
        </pc:spChg>
      </pc:sldChg>
      <pc:sldChg chg="modSp add mod">
        <pc:chgData name="Catriona Scrivener" userId="16b8a5668593407e" providerId="LiveId" clId="{6FE57EA9-73AD-4973-94F3-06BE34EFDF74}" dt="2021-01-26T15:23:39.809" v="2134" actId="20577"/>
        <pc:sldMkLst>
          <pc:docMk/>
          <pc:sldMk cId="570315668" sldId="328"/>
        </pc:sldMkLst>
        <pc:spChg chg="mod">
          <ac:chgData name="Catriona Scrivener" userId="16b8a5668593407e" providerId="LiveId" clId="{6FE57EA9-73AD-4973-94F3-06BE34EFDF74}" dt="2021-01-26T15:23:39.809" v="2134" actId="20577"/>
          <ac:spMkLst>
            <pc:docMk/>
            <pc:sldMk cId="570315668" sldId="328"/>
            <ac:spMk id="2" creationId="{D5E7E014-C9AA-4EB6-BEE2-0CC7312CB403}"/>
          </ac:spMkLst>
        </pc:spChg>
      </pc:sldChg>
      <pc:sldChg chg="addSp delSp modSp add mod modAnim modNotesTx">
        <pc:chgData name="Catriona Scrivener" userId="16b8a5668593407e" providerId="LiveId" clId="{6FE57EA9-73AD-4973-94F3-06BE34EFDF74}" dt="2021-02-01T09:19:31.185" v="7764"/>
        <pc:sldMkLst>
          <pc:docMk/>
          <pc:sldMk cId="1433607051" sldId="329"/>
        </pc:sldMkLst>
        <pc:spChg chg="mod">
          <ac:chgData name="Catriona Scrivener" userId="16b8a5668593407e" providerId="LiveId" clId="{6FE57EA9-73AD-4973-94F3-06BE34EFDF74}" dt="2021-01-29T15:16:06.069" v="6257" actId="403"/>
          <ac:spMkLst>
            <pc:docMk/>
            <pc:sldMk cId="1433607051" sldId="329"/>
            <ac:spMk id="3" creationId="{0EBBC477-8876-4C01-B19A-768F23B0DE03}"/>
          </ac:spMkLst>
        </pc:spChg>
        <pc:spChg chg="del mod">
          <ac:chgData name="Catriona Scrivener" userId="16b8a5668593407e" providerId="LiveId" clId="{6FE57EA9-73AD-4973-94F3-06BE34EFDF74}" dt="2021-01-28T09:11:56.193" v="2158" actId="478"/>
          <ac:spMkLst>
            <pc:docMk/>
            <pc:sldMk cId="1433607051" sldId="329"/>
            <ac:spMk id="5" creationId="{01436FB1-0ACB-405E-8CC7-3CED327E48CA}"/>
          </ac:spMkLst>
        </pc:spChg>
        <pc:spChg chg="del">
          <ac:chgData name="Catriona Scrivener" userId="16b8a5668593407e" providerId="LiveId" clId="{6FE57EA9-73AD-4973-94F3-06BE34EFDF74}" dt="2021-01-28T09:11:58.196" v="2159" actId="478"/>
          <ac:spMkLst>
            <pc:docMk/>
            <pc:sldMk cId="1433607051" sldId="329"/>
            <ac:spMk id="7" creationId="{B586D0D7-3BF4-4E6B-AD7A-F92720AD9B08}"/>
          </ac:spMkLst>
        </pc:spChg>
        <pc:spChg chg="add mod">
          <ac:chgData name="Catriona Scrivener" userId="16b8a5668593407e" providerId="LiveId" clId="{6FE57EA9-73AD-4973-94F3-06BE34EFDF74}" dt="2021-02-01T09:12:43.223" v="7710" actId="20577"/>
          <ac:spMkLst>
            <pc:docMk/>
            <pc:sldMk cId="1433607051" sldId="329"/>
            <ac:spMk id="9" creationId="{F65FA8F3-C575-44AB-A9D6-9431BA29786D}"/>
          </ac:spMkLst>
        </pc:spChg>
        <pc:picChg chg="add del mod">
          <ac:chgData name="Catriona Scrivener" userId="16b8a5668593407e" providerId="LiveId" clId="{6FE57EA9-73AD-4973-94F3-06BE34EFDF74}" dt="2021-01-31T10:29:48.273" v="6972" actId="478"/>
          <ac:picMkLst>
            <pc:docMk/>
            <pc:sldMk cId="1433607051" sldId="329"/>
            <ac:picMk id="8" creationId="{1DAA04C2-DA2C-484D-89F5-4D8058A94CD6}"/>
          </ac:picMkLst>
        </pc:picChg>
      </pc:sldChg>
      <pc:sldChg chg="addSp modSp new mod ord modAnim">
        <pc:chgData name="Catriona Scrivener" userId="16b8a5668593407e" providerId="LiveId" clId="{6FE57EA9-73AD-4973-94F3-06BE34EFDF74}" dt="2021-02-01T09:20:27.276" v="7779"/>
        <pc:sldMkLst>
          <pc:docMk/>
          <pc:sldMk cId="2909540708" sldId="330"/>
        </pc:sldMkLst>
        <pc:spChg chg="mod">
          <ac:chgData name="Catriona Scrivener" userId="16b8a5668593407e" providerId="LiveId" clId="{6FE57EA9-73AD-4973-94F3-06BE34EFDF74}" dt="2021-01-28T12:40:58.647" v="2256" actId="20577"/>
          <ac:spMkLst>
            <pc:docMk/>
            <pc:sldMk cId="2909540708" sldId="330"/>
            <ac:spMk id="2" creationId="{0EA0E35A-F839-4A61-9542-6660BD562A82}"/>
          </ac:spMkLst>
        </pc:spChg>
        <pc:spChg chg="mod">
          <ac:chgData name="Catriona Scrivener" userId="16b8a5668593407e" providerId="LiveId" clId="{6FE57EA9-73AD-4973-94F3-06BE34EFDF74}" dt="2021-01-28T15:29:13.619" v="3430" actId="14100"/>
          <ac:spMkLst>
            <pc:docMk/>
            <pc:sldMk cId="2909540708" sldId="330"/>
            <ac:spMk id="3" creationId="{02DC6CC6-95E1-467E-B178-30ECE72EFC0D}"/>
          </ac:spMkLst>
        </pc:spChg>
        <pc:picChg chg="add mod">
          <ac:chgData name="Catriona Scrivener" userId="16b8a5668593407e" providerId="LiveId" clId="{6FE57EA9-73AD-4973-94F3-06BE34EFDF74}" dt="2021-01-28T15:29:16.014" v="3432" actId="1076"/>
          <ac:picMkLst>
            <pc:docMk/>
            <pc:sldMk cId="2909540708" sldId="330"/>
            <ac:picMk id="4" creationId="{B9CB91C3-584D-4A3E-B55E-2662105FF977}"/>
          </ac:picMkLst>
        </pc:picChg>
      </pc:sldChg>
      <pc:sldChg chg="modSp new mod ord">
        <pc:chgData name="Catriona Scrivener" userId="16b8a5668593407e" providerId="LiveId" clId="{6FE57EA9-73AD-4973-94F3-06BE34EFDF74}" dt="2021-01-28T14:51:05.921" v="2655"/>
        <pc:sldMkLst>
          <pc:docMk/>
          <pc:sldMk cId="2604231249" sldId="331"/>
        </pc:sldMkLst>
        <pc:spChg chg="mod">
          <ac:chgData name="Catriona Scrivener" userId="16b8a5668593407e" providerId="LiveId" clId="{6FE57EA9-73AD-4973-94F3-06BE34EFDF74}" dt="2021-01-28T13:02:48.263" v="2266" actId="20577"/>
          <ac:spMkLst>
            <pc:docMk/>
            <pc:sldMk cId="2604231249" sldId="331"/>
            <ac:spMk id="2" creationId="{AF968194-F263-4259-B72A-EB5EACF81A27}"/>
          </ac:spMkLst>
        </pc:spChg>
        <pc:spChg chg="mod">
          <ac:chgData name="Catriona Scrivener" userId="16b8a5668593407e" providerId="LiveId" clId="{6FE57EA9-73AD-4973-94F3-06BE34EFDF74}" dt="2021-01-28T13:36:01.006" v="2268"/>
          <ac:spMkLst>
            <pc:docMk/>
            <pc:sldMk cId="2604231249" sldId="331"/>
            <ac:spMk id="3" creationId="{AC287AE8-FA17-4335-A4AD-1241332FC002}"/>
          </ac:spMkLst>
        </pc:spChg>
      </pc:sldChg>
      <pc:sldChg chg="addSp delSp modSp new del mod ord modClrScheme modShow chgLayout">
        <pc:chgData name="Catriona Scrivener" userId="16b8a5668593407e" providerId="LiveId" clId="{6FE57EA9-73AD-4973-94F3-06BE34EFDF74}" dt="2021-01-29T11:15:56.369" v="5210" actId="2696"/>
        <pc:sldMkLst>
          <pc:docMk/>
          <pc:sldMk cId="2852903784" sldId="332"/>
        </pc:sldMkLst>
        <pc:spChg chg="del mod ord">
          <ac:chgData name="Catriona Scrivener" userId="16b8a5668593407e" providerId="LiveId" clId="{6FE57EA9-73AD-4973-94F3-06BE34EFDF74}" dt="2021-01-28T13:47:55.572" v="2270" actId="700"/>
          <ac:spMkLst>
            <pc:docMk/>
            <pc:sldMk cId="2852903784" sldId="332"/>
            <ac:spMk id="2" creationId="{AB4543E3-C169-4B59-AF3A-2DB86CA1F6B7}"/>
          </ac:spMkLst>
        </pc:spChg>
        <pc:spChg chg="del mod ord">
          <ac:chgData name="Catriona Scrivener" userId="16b8a5668593407e" providerId="LiveId" clId="{6FE57EA9-73AD-4973-94F3-06BE34EFDF74}" dt="2021-01-28T13:47:55.572" v="2270" actId="700"/>
          <ac:spMkLst>
            <pc:docMk/>
            <pc:sldMk cId="2852903784" sldId="332"/>
            <ac:spMk id="3" creationId="{F705772D-CA3C-4699-A4C5-89225364E4B3}"/>
          </ac:spMkLst>
        </pc:spChg>
        <pc:spChg chg="add mod ord">
          <ac:chgData name="Catriona Scrivener" userId="16b8a5668593407e" providerId="LiveId" clId="{6FE57EA9-73AD-4973-94F3-06BE34EFDF74}" dt="2021-01-28T14:09:06.182" v="2324" actId="20577"/>
          <ac:spMkLst>
            <pc:docMk/>
            <pc:sldMk cId="2852903784" sldId="332"/>
            <ac:spMk id="4" creationId="{175E938C-E328-4842-A91D-B063944F3D7B}"/>
          </ac:spMkLst>
        </pc:spChg>
        <pc:spChg chg="add del mod ord">
          <ac:chgData name="Catriona Scrivener" userId="16b8a5668593407e" providerId="LiveId" clId="{6FE57EA9-73AD-4973-94F3-06BE34EFDF74}" dt="2021-01-28T14:08:08.992" v="2294" actId="404"/>
          <ac:spMkLst>
            <pc:docMk/>
            <pc:sldMk cId="2852903784" sldId="332"/>
            <ac:spMk id="5" creationId="{EC10E9ED-0551-4DCC-BF67-0B0700AEE707}"/>
          </ac:spMkLst>
        </pc:spChg>
        <pc:spChg chg="add del mod">
          <ac:chgData name="Catriona Scrivener" userId="16b8a5668593407e" providerId="LiveId" clId="{6FE57EA9-73AD-4973-94F3-06BE34EFDF74}" dt="2021-01-28T13:48:29.115" v="2287"/>
          <ac:spMkLst>
            <pc:docMk/>
            <pc:sldMk cId="2852903784" sldId="332"/>
            <ac:spMk id="8" creationId="{7C440081-8350-4F6B-96D5-81D37DF5883F}"/>
          </ac:spMkLst>
        </pc:spChg>
        <pc:spChg chg="add del mod">
          <ac:chgData name="Catriona Scrivener" userId="16b8a5668593407e" providerId="LiveId" clId="{6FE57EA9-73AD-4973-94F3-06BE34EFDF74}" dt="2021-01-28T13:54:19.837" v="2290"/>
          <ac:spMkLst>
            <pc:docMk/>
            <pc:sldMk cId="2852903784" sldId="332"/>
            <ac:spMk id="9" creationId="{9E786326-FD62-40E4-AA6B-1978A26DA32F}"/>
          </ac:spMkLst>
        </pc:spChg>
        <pc:picChg chg="add mod">
          <ac:chgData name="Catriona Scrivener" userId="16b8a5668593407e" providerId="LiveId" clId="{6FE57EA9-73AD-4973-94F3-06BE34EFDF74}" dt="2021-01-28T15:01:01.409" v="3416" actId="1076"/>
          <ac:picMkLst>
            <pc:docMk/>
            <pc:sldMk cId="2852903784" sldId="332"/>
            <ac:picMk id="6" creationId="{024BB6A4-FF6C-4818-B7F2-77777DD3FEED}"/>
          </ac:picMkLst>
        </pc:picChg>
        <pc:picChg chg="add mod">
          <ac:chgData name="Catriona Scrivener" userId="16b8a5668593407e" providerId="LiveId" clId="{6FE57EA9-73AD-4973-94F3-06BE34EFDF74}" dt="2021-01-28T15:01:02.432" v="3417" actId="1076"/>
          <ac:picMkLst>
            <pc:docMk/>
            <pc:sldMk cId="2852903784" sldId="332"/>
            <ac:picMk id="7" creationId="{D09928BF-4374-4FCC-B36A-DACF51BF26CF}"/>
          </ac:picMkLst>
        </pc:picChg>
      </pc:sldChg>
      <pc:sldChg chg="addSp delSp modSp new mod ord modClrScheme chgLayout modNotesTx">
        <pc:chgData name="Catriona Scrivener" userId="16b8a5668593407e" providerId="LiveId" clId="{6FE57EA9-73AD-4973-94F3-06BE34EFDF74}" dt="2021-01-31T10:55:59.131" v="6991" actId="20577"/>
        <pc:sldMkLst>
          <pc:docMk/>
          <pc:sldMk cId="1546761774" sldId="333"/>
        </pc:sldMkLst>
        <pc:spChg chg="del mod ord">
          <ac:chgData name="Catriona Scrivener" userId="16b8a5668593407e" providerId="LiveId" clId="{6FE57EA9-73AD-4973-94F3-06BE34EFDF74}" dt="2021-01-28T14:08:14.922" v="2296" actId="700"/>
          <ac:spMkLst>
            <pc:docMk/>
            <pc:sldMk cId="1546761774" sldId="333"/>
            <ac:spMk id="2" creationId="{0D963BDB-3305-436D-B19F-BD799A501F50}"/>
          </ac:spMkLst>
        </pc:spChg>
        <pc:spChg chg="del mod ord">
          <ac:chgData name="Catriona Scrivener" userId="16b8a5668593407e" providerId="LiveId" clId="{6FE57EA9-73AD-4973-94F3-06BE34EFDF74}" dt="2021-01-28T14:08:14.922" v="2296" actId="700"/>
          <ac:spMkLst>
            <pc:docMk/>
            <pc:sldMk cId="1546761774" sldId="333"/>
            <ac:spMk id="3" creationId="{8EA8F710-F3C7-42BB-ACF1-461619ABBCDD}"/>
          </ac:spMkLst>
        </pc:spChg>
        <pc:spChg chg="add mod ord">
          <ac:chgData name="Catriona Scrivener" userId="16b8a5668593407e" providerId="LiveId" clId="{6FE57EA9-73AD-4973-94F3-06BE34EFDF74}" dt="2021-01-28T14:08:16.957" v="2299" actId="20577"/>
          <ac:spMkLst>
            <pc:docMk/>
            <pc:sldMk cId="1546761774" sldId="333"/>
            <ac:spMk id="4" creationId="{3425C7CD-E0FF-4552-B6AC-6280D5579C9C}"/>
          </ac:spMkLst>
        </pc:spChg>
        <pc:spChg chg="add mod ord">
          <ac:chgData name="Catriona Scrivener" userId="16b8a5668593407e" providerId="LiveId" clId="{6FE57EA9-73AD-4973-94F3-06BE34EFDF74}" dt="2021-01-31T10:55:59.131" v="6991" actId="20577"/>
          <ac:spMkLst>
            <pc:docMk/>
            <pc:sldMk cId="1546761774" sldId="333"/>
            <ac:spMk id="5" creationId="{03665FC9-3EB0-44FC-885E-64F2AC0FBEF3}"/>
          </ac:spMkLst>
        </pc:spChg>
        <pc:picChg chg="add mod">
          <ac:chgData name="Catriona Scrivener" userId="16b8a5668593407e" providerId="LiveId" clId="{6FE57EA9-73AD-4973-94F3-06BE34EFDF74}" dt="2021-01-29T13:08:21.387" v="5296" actId="1076"/>
          <ac:picMkLst>
            <pc:docMk/>
            <pc:sldMk cId="1546761774" sldId="333"/>
            <ac:picMk id="6" creationId="{B475FA3E-9C50-4069-B964-428D02675024}"/>
          </ac:picMkLst>
        </pc:picChg>
        <pc:picChg chg="add mod modCrop">
          <ac:chgData name="Catriona Scrivener" userId="16b8a5668593407e" providerId="LiveId" clId="{6FE57EA9-73AD-4973-94F3-06BE34EFDF74}" dt="2021-01-28T15:00:31.164" v="3411" actId="732"/>
          <ac:picMkLst>
            <pc:docMk/>
            <pc:sldMk cId="1546761774" sldId="333"/>
            <ac:picMk id="7" creationId="{79BD5E67-067E-4461-9727-363C5B2E44ED}"/>
          </ac:picMkLst>
        </pc:picChg>
      </pc:sldChg>
      <pc:sldChg chg="addSp modSp new mod ord modAnim">
        <pc:chgData name="Catriona Scrivener" userId="16b8a5668593407e" providerId="LiveId" clId="{6FE57EA9-73AD-4973-94F3-06BE34EFDF74}" dt="2021-02-01T09:20:16.964" v="7776"/>
        <pc:sldMkLst>
          <pc:docMk/>
          <pc:sldMk cId="2115817866" sldId="334"/>
        </pc:sldMkLst>
        <pc:spChg chg="mod">
          <ac:chgData name="Catriona Scrivener" userId="16b8a5668593407e" providerId="LiveId" clId="{6FE57EA9-73AD-4973-94F3-06BE34EFDF74}" dt="2021-01-28T14:11:26.797" v="2350" actId="20577"/>
          <ac:spMkLst>
            <pc:docMk/>
            <pc:sldMk cId="2115817866" sldId="334"/>
            <ac:spMk id="2" creationId="{2C7498EA-8089-4438-9889-2C5E2D3E0B74}"/>
          </ac:spMkLst>
        </pc:spChg>
        <pc:spChg chg="mod">
          <ac:chgData name="Catriona Scrivener" userId="16b8a5668593407e" providerId="LiveId" clId="{6FE57EA9-73AD-4973-94F3-06BE34EFDF74}" dt="2021-01-29T11:12:29.305" v="5182" actId="120"/>
          <ac:spMkLst>
            <pc:docMk/>
            <pc:sldMk cId="2115817866" sldId="334"/>
            <ac:spMk id="3" creationId="{087BE96C-3118-408E-9DB1-7820EA4B0729}"/>
          </ac:spMkLst>
        </pc:spChg>
        <pc:graphicFrameChg chg="add mod ord">
          <ac:chgData name="Catriona Scrivener" userId="16b8a5668593407e" providerId="LiveId" clId="{6FE57EA9-73AD-4973-94F3-06BE34EFDF74}" dt="2021-01-31T10:56:58.493" v="7003" actId="1076"/>
          <ac:graphicFrameMkLst>
            <pc:docMk/>
            <pc:sldMk cId="2115817866" sldId="334"/>
            <ac:graphicFrameMk id="5" creationId="{9A56482F-DF2C-4AF9-9F15-49BC643BC027}"/>
          </ac:graphicFrameMkLst>
        </pc:graphicFrameChg>
        <pc:picChg chg="add mod">
          <ac:chgData name="Catriona Scrivener" userId="16b8a5668593407e" providerId="LiveId" clId="{6FE57EA9-73AD-4973-94F3-06BE34EFDF74}" dt="2021-01-31T10:56:43.004" v="6996" actId="1076"/>
          <ac:picMkLst>
            <pc:docMk/>
            <pc:sldMk cId="2115817866" sldId="334"/>
            <ac:picMk id="4" creationId="{8F302401-746A-4EB5-9AA4-D5F37E8BCFAE}"/>
          </ac:picMkLst>
        </pc:picChg>
      </pc:sldChg>
      <pc:sldChg chg="addSp delSp modSp new del mod modShow modNotesTx">
        <pc:chgData name="Catriona Scrivener" userId="16b8a5668593407e" providerId="LiveId" clId="{6FE57EA9-73AD-4973-94F3-06BE34EFDF74}" dt="2021-02-01T13:00:55.939" v="7917" actId="2696"/>
        <pc:sldMkLst>
          <pc:docMk/>
          <pc:sldMk cId="544406513" sldId="335"/>
        </pc:sldMkLst>
        <pc:spChg chg="mod">
          <ac:chgData name="Catriona Scrivener" userId="16b8a5668593407e" providerId="LiveId" clId="{6FE57EA9-73AD-4973-94F3-06BE34EFDF74}" dt="2021-01-28T14:23:33.773" v="2363" actId="20577"/>
          <ac:spMkLst>
            <pc:docMk/>
            <pc:sldMk cId="544406513" sldId="335"/>
            <ac:spMk id="2" creationId="{615445EA-3EA5-4906-887C-36D82D87B862}"/>
          </ac:spMkLst>
        </pc:spChg>
        <pc:spChg chg="mod">
          <ac:chgData name="Catriona Scrivener" userId="16b8a5668593407e" providerId="LiveId" clId="{6FE57EA9-73AD-4973-94F3-06BE34EFDF74}" dt="2021-01-29T14:20:36.435" v="5322" actId="1076"/>
          <ac:spMkLst>
            <pc:docMk/>
            <pc:sldMk cId="544406513" sldId="335"/>
            <ac:spMk id="3" creationId="{871085FB-EF08-45E4-8E05-A74CF780D76B}"/>
          </ac:spMkLst>
        </pc:spChg>
        <pc:spChg chg="add del">
          <ac:chgData name="Catriona Scrivener" userId="16b8a5668593407e" providerId="LiveId" clId="{6FE57EA9-73AD-4973-94F3-06BE34EFDF74}" dt="2021-01-28T14:23:50.178" v="2370" actId="22"/>
          <ac:spMkLst>
            <pc:docMk/>
            <pc:sldMk cId="544406513" sldId="335"/>
            <ac:spMk id="7" creationId="{6FCA51EB-3937-4B05-9294-7CF06F33415E}"/>
          </ac:spMkLst>
        </pc:spChg>
        <pc:picChg chg="add mod">
          <ac:chgData name="Catriona Scrivener" userId="16b8a5668593407e" providerId="LiveId" clId="{6FE57EA9-73AD-4973-94F3-06BE34EFDF74}" dt="2021-01-28T14:23:41.340" v="2368" actId="1076"/>
          <ac:picMkLst>
            <pc:docMk/>
            <pc:sldMk cId="544406513" sldId="335"/>
            <ac:picMk id="5" creationId="{83516121-417E-4829-AD6B-550A179987F2}"/>
          </ac:picMkLst>
        </pc:picChg>
      </pc:sldChg>
      <pc:sldChg chg="addSp delSp modSp new mod modShow">
        <pc:chgData name="Catriona Scrivener" userId="16b8a5668593407e" providerId="LiveId" clId="{6FE57EA9-73AD-4973-94F3-06BE34EFDF74}" dt="2021-01-31T10:59:47.853" v="7004" actId="729"/>
        <pc:sldMkLst>
          <pc:docMk/>
          <pc:sldMk cId="3907617747" sldId="336"/>
        </pc:sldMkLst>
        <pc:spChg chg="mod">
          <ac:chgData name="Catriona Scrivener" userId="16b8a5668593407e" providerId="LiveId" clId="{6FE57EA9-73AD-4973-94F3-06BE34EFDF74}" dt="2021-01-28T14:25:35.982" v="2386" actId="20577"/>
          <ac:spMkLst>
            <pc:docMk/>
            <pc:sldMk cId="3907617747" sldId="336"/>
            <ac:spMk id="2" creationId="{4A1B4738-DAAE-47EF-8A7F-031572F9932B}"/>
          </ac:spMkLst>
        </pc:spChg>
        <pc:spChg chg="add del mod">
          <ac:chgData name="Catriona Scrivener" userId="16b8a5668593407e" providerId="LiveId" clId="{6FE57EA9-73AD-4973-94F3-06BE34EFDF74}" dt="2021-01-29T11:13:18.436" v="5200" actId="14100"/>
          <ac:spMkLst>
            <pc:docMk/>
            <pc:sldMk cId="3907617747" sldId="336"/>
            <ac:spMk id="3" creationId="{ACCD28F4-DFEF-419C-A1A5-3AC44B92162C}"/>
          </ac:spMkLst>
        </pc:spChg>
        <pc:spChg chg="add del mod">
          <ac:chgData name="Catriona Scrivener" userId="16b8a5668593407e" providerId="LiveId" clId="{6FE57EA9-73AD-4973-94F3-06BE34EFDF74}" dt="2021-01-29T11:12:56.766" v="5192" actId="478"/>
          <ac:spMkLst>
            <pc:docMk/>
            <pc:sldMk cId="3907617747" sldId="336"/>
            <ac:spMk id="6" creationId="{53B021E6-8B19-46FE-9274-5937ED2C6D52}"/>
          </ac:spMkLst>
        </pc:spChg>
        <pc:picChg chg="add del mod">
          <ac:chgData name="Catriona Scrivener" userId="16b8a5668593407e" providerId="LiveId" clId="{6FE57EA9-73AD-4973-94F3-06BE34EFDF74}" dt="2021-01-28T14:25:10.965" v="2374"/>
          <ac:picMkLst>
            <pc:docMk/>
            <pc:sldMk cId="3907617747" sldId="336"/>
            <ac:picMk id="4" creationId="{9A2408AE-44CE-4440-A791-180087142D8A}"/>
          </ac:picMkLst>
        </pc:picChg>
        <pc:picChg chg="add mod">
          <ac:chgData name="Catriona Scrivener" userId="16b8a5668593407e" providerId="LiveId" clId="{6FE57EA9-73AD-4973-94F3-06BE34EFDF74}" dt="2021-01-29T11:13:11.556" v="5198" actId="1076"/>
          <ac:picMkLst>
            <pc:docMk/>
            <pc:sldMk cId="3907617747" sldId="336"/>
            <ac:picMk id="5" creationId="{CF6F5363-7DEF-4810-9BA0-F182A2E7C6DD}"/>
          </ac:picMkLst>
        </pc:picChg>
      </pc:sldChg>
      <pc:sldChg chg="addSp delSp modSp new del mod">
        <pc:chgData name="Catriona Scrivener" userId="16b8a5668593407e" providerId="LiveId" clId="{6FE57EA9-73AD-4973-94F3-06BE34EFDF74}" dt="2021-01-29T11:16:05.185" v="5211" actId="2696"/>
        <pc:sldMkLst>
          <pc:docMk/>
          <pc:sldMk cId="3129640759" sldId="337"/>
        </pc:sldMkLst>
        <pc:picChg chg="add del mod modCrop">
          <ac:chgData name="Catriona Scrivener" userId="16b8a5668593407e" providerId="LiveId" clId="{6FE57EA9-73AD-4973-94F3-06BE34EFDF74}" dt="2021-01-29T11:14:12.607" v="5203" actId="21"/>
          <ac:picMkLst>
            <pc:docMk/>
            <pc:sldMk cId="3129640759" sldId="337"/>
            <ac:picMk id="4" creationId="{35C580C2-6722-4792-B905-645DD7C27647}"/>
          </ac:picMkLst>
        </pc:picChg>
      </pc:sldChg>
      <pc:sldChg chg="addSp delSp modSp new mod">
        <pc:chgData name="Catriona Scrivener" userId="16b8a5668593407e" providerId="LiveId" clId="{6FE57EA9-73AD-4973-94F3-06BE34EFDF74}" dt="2021-01-29T14:39:03.389" v="6089" actId="20577"/>
        <pc:sldMkLst>
          <pc:docMk/>
          <pc:sldMk cId="2333923018" sldId="338"/>
        </pc:sldMkLst>
        <pc:spChg chg="mod">
          <ac:chgData name="Catriona Scrivener" userId="16b8a5668593407e" providerId="LiveId" clId="{6FE57EA9-73AD-4973-94F3-06BE34EFDF74}" dt="2021-01-28T14:26:34.364" v="2401" actId="20577"/>
          <ac:spMkLst>
            <pc:docMk/>
            <pc:sldMk cId="2333923018" sldId="338"/>
            <ac:spMk id="2" creationId="{4AF1F96E-0911-4241-8C52-8B691A1D8DED}"/>
          </ac:spMkLst>
        </pc:spChg>
        <pc:spChg chg="mod">
          <ac:chgData name="Catriona Scrivener" userId="16b8a5668593407e" providerId="LiveId" clId="{6FE57EA9-73AD-4973-94F3-06BE34EFDF74}" dt="2021-01-29T14:39:03.389" v="6089" actId="20577"/>
          <ac:spMkLst>
            <pc:docMk/>
            <pc:sldMk cId="2333923018" sldId="338"/>
            <ac:spMk id="3" creationId="{652B4461-6B31-4007-8E23-54650CA5A0C8}"/>
          </ac:spMkLst>
        </pc:spChg>
        <pc:spChg chg="add del mod">
          <ac:chgData name="Catriona Scrivener" userId="16b8a5668593407e" providerId="LiveId" clId="{6FE57EA9-73AD-4973-94F3-06BE34EFDF74}" dt="2021-01-29T14:38:38.243" v="6068" actId="478"/>
          <ac:spMkLst>
            <pc:docMk/>
            <pc:sldMk cId="2333923018" sldId="338"/>
            <ac:spMk id="5" creationId="{21F099A4-3ADA-4237-928D-A136AB50CAE3}"/>
          </ac:spMkLst>
        </pc:spChg>
      </pc:sldChg>
      <pc:sldChg chg="modSp new mod">
        <pc:chgData name="Catriona Scrivener" userId="16b8a5668593407e" providerId="LiveId" clId="{6FE57EA9-73AD-4973-94F3-06BE34EFDF74}" dt="2021-02-01T09:21:10.677" v="7783" actId="20577"/>
        <pc:sldMkLst>
          <pc:docMk/>
          <pc:sldMk cId="3064097888" sldId="339"/>
        </pc:sldMkLst>
        <pc:spChg chg="mod">
          <ac:chgData name="Catriona Scrivener" userId="16b8a5668593407e" providerId="LiveId" clId="{6FE57EA9-73AD-4973-94F3-06BE34EFDF74}" dt="2021-01-28T14:26:57.381" v="2408" actId="20577"/>
          <ac:spMkLst>
            <pc:docMk/>
            <pc:sldMk cId="3064097888" sldId="339"/>
            <ac:spMk id="2" creationId="{7AA1E2E0-C42E-4BF7-92B8-46E473DC4F5E}"/>
          </ac:spMkLst>
        </pc:spChg>
        <pc:spChg chg="mod">
          <ac:chgData name="Catriona Scrivener" userId="16b8a5668593407e" providerId="LiveId" clId="{6FE57EA9-73AD-4973-94F3-06BE34EFDF74}" dt="2021-02-01T09:21:10.677" v="7783" actId="20577"/>
          <ac:spMkLst>
            <pc:docMk/>
            <pc:sldMk cId="3064097888" sldId="339"/>
            <ac:spMk id="3" creationId="{B403EC8D-06D4-4089-BB4D-1E6D058AE273}"/>
          </ac:spMkLst>
        </pc:spChg>
      </pc:sldChg>
      <pc:sldChg chg="addSp modSp new mod">
        <pc:chgData name="Catriona Scrivener" userId="16b8a5668593407e" providerId="LiveId" clId="{6FE57EA9-73AD-4973-94F3-06BE34EFDF74}" dt="2021-02-01T09:17:10.040" v="7757" actId="14100"/>
        <pc:sldMkLst>
          <pc:docMk/>
          <pc:sldMk cId="1998816401" sldId="340"/>
        </pc:sldMkLst>
        <pc:spChg chg="mod">
          <ac:chgData name="Catriona Scrivener" userId="16b8a5668593407e" providerId="LiveId" clId="{6FE57EA9-73AD-4973-94F3-06BE34EFDF74}" dt="2021-01-29T14:31:49.110" v="5725"/>
          <ac:spMkLst>
            <pc:docMk/>
            <pc:sldMk cId="1998816401" sldId="340"/>
            <ac:spMk id="2" creationId="{2C1A34F3-0A98-44BB-9CE0-53D80651A0B4}"/>
          </ac:spMkLst>
        </pc:spChg>
        <pc:spChg chg="mod">
          <ac:chgData name="Catriona Scrivener" userId="16b8a5668593407e" providerId="LiveId" clId="{6FE57EA9-73AD-4973-94F3-06BE34EFDF74}" dt="2021-01-28T14:27:38.764" v="2446"/>
          <ac:spMkLst>
            <pc:docMk/>
            <pc:sldMk cId="1998816401" sldId="340"/>
            <ac:spMk id="6" creationId="{CAD5ACA2-805F-4958-A8EE-B0E5D79DC768}"/>
          </ac:spMkLst>
        </pc:spChg>
        <pc:grpChg chg="add mod">
          <ac:chgData name="Catriona Scrivener" userId="16b8a5668593407e" providerId="LiveId" clId="{6FE57EA9-73AD-4973-94F3-06BE34EFDF74}" dt="2021-02-01T09:17:10.040" v="7757" actId="14100"/>
          <ac:grpSpMkLst>
            <pc:docMk/>
            <pc:sldMk cId="1998816401" sldId="340"/>
            <ac:grpSpMk id="4" creationId="{E74D8305-DFBC-4EA9-887F-CEDBC80D5256}"/>
          </ac:grpSpMkLst>
        </pc:grpChg>
        <pc:picChg chg="mod">
          <ac:chgData name="Catriona Scrivener" userId="16b8a5668593407e" providerId="LiveId" clId="{6FE57EA9-73AD-4973-94F3-06BE34EFDF74}" dt="2021-01-28T14:27:55.657" v="2447" actId="1076"/>
          <ac:picMkLst>
            <pc:docMk/>
            <pc:sldMk cId="1998816401" sldId="340"/>
            <ac:picMk id="5" creationId="{B652706A-F6FE-4D27-B884-CCCC46E53925}"/>
          </ac:picMkLst>
        </pc:picChg>
      </pc:sldChg>
      <pc:sldChg chg="addSp delSp modSp new mod">
        <pc:chgData name="Catriona Scrivener" userId="16b8a5668593407e" providerId="LiveId" clId="{6FE57EA9-73AD-4973-94F3-06BE34EFDF74}" dt="2021-02-01T09:17:21.507" v="7759" actId="1076"/>
        <pc:sldMkLst>
          <pc:docMk/>
          <pc:sldMk cId="1637498094" sldId="341"/>
        </pc:sldMkLst>
        <pc:spChg chg="mod">
          <ac:chgData name="Catriona Scrivener" userId="16b8a5668593407e" providerId="LiveId" clId="{6FE57EA9-73AD-4973-94F3-06BE34EFDF74}" dt="2021-01-29T14:26:22.207" v="5552" actId="20577"/>
          <ac:spMkLst>
            <pc:docMk/>
            <pc:sldMk cId="1637498094" sldId="341"/>
            <ac:spMk id="2" creationId="{5A4C9D19-96B7-4528-A829-D740DFFFD95B}"/>
          </ac:spMkLst>
        </pc:spChg>
        <pc:spChg chg="del">
          <ac:chgData name="Catriona Scrivener" userId="16b8a5668593407e" providerId="LiveId" clId="{6FE57EA9-73AD-4973-94F3-06BE34EFDF74}" dt="2021-01-28T14:27:27.993" v="2445"/>
          <ac:spMkLst>
            <pc:docMk/>
            <pc:sldMk cId="1637498094" sldId="341"/>
            <ac:spMk id="3" creationId="{7B573C2C-82FE-4D85-A05B-85580CD62CA2}"/>
          </ac:spMkLst>
        </pc:spChg>
        <pc:picChg chg="add mod modCrop">
          <ac:chgData name="Catriona Scrivener" userId="16b8a5668593407e" providerId="LiveId" clId="{6FE57EA9-73AD-4973-94F3-06BE34EFDF74}" dt="2021-02-01T09:17:21.507" v="7759" actId="1076"/>
          <ac:picMkLst>
            <pc:docMk/>
            <pc:sldMk cId="1637498094" sldId="341"/>
            <ac:picMk id="4" creationId="{B9AAEED5-EA79-4341-98AA-18ACFC4AA842}"/>
          </ac:picMkLst>
        </pc:picChg>
      </pc:sldChg>
      <pc:sldChg chg="addSp delSp modSp new mod ord modAnim">
        <pc:chgData name="Catriona Scrivener" userId="16b8a5668593407e" providerId="LiveId" clId="{6FE57EA9-73AD-4973-94F3-06BE34EFDF74}" dt="2021-02-01T09:20:06.369" v="7773"/>
        <pc:sldMkLst>
          <pc:docMk/>
          <pc:sldMk cId="3724036994" sldId="342"/>
        </pc:sldMkLst>
        <pc:spChg chg="mod">
          <ac:chgData name="Catriona Scrivener" userId="16b8a5668593407e" providerId="LiveId" clId="{6FE57EA9-73AD-4973-94F3-06BE34EFDF74}" dt="2021-01-28T14:29:02.101" v="2464" actId="20577"/>
          <ac:spMkLst>
            <pc:docMk/>
            <pc:sldMk cId="3724036994" sldId="342"/>
            <ac:spMk id="2" creationId="{F3841D87-0563-4BE3-8023-92D93527B7B8}"/>
          </ac:spMkLst>
        </pc:spChg>
        <pc:spChg chg="del">
          <ac:chgData name="Catriona Scrivener" userId="16b8a5668593407e" providerId="LiveId" clId="{6FE57EA9-73AD-4973-94F3-06BE34EFDF74}" dt="2021-01-28T14:29:04.586" v="2465"/>
          <ac:spMkLst>
            <pc:docMk/>
            <pc:sldMk cId="3724036994" sldId="342"/>
            <ac:spMk id="3" creationId="{0F19A353-B517-4BBA-A159-AA7017B2DFD7}"/>
          </ac:spMkLst>
        </pc:spChg>
        <pc:spChg chg="add mod">
          <ac:chgData name="Catriona Scrivener" userId="16b8a5668593407e" providerId="LiveId" clId="{6FE57EA9-73AD-4973-94F3-06BE34EFDF74}" dt="2021-01-29T14:27:58.384" v="5559" actId="403"/>
          <ac:spMkLst>
            <pc:docMk/>
            <pc:sldMk cId="3724036994" sldId="342"/>
            <ac:spMk id="5" creationId="{5E2F7350-14FC-412F-B629-31CB94CBAC08}"/>
          </ac:spMkLst>
        </pc:spChg>
        <pc:picChg chg="add mod">
          <ac:chgData name="Catriona Scrivener" userId="16b8a5668593407e" providerId="LiveId" clId="{6FE57EA9-73AD-4973-94F3-06BE34EFDF74}" dt="2021-01-28T14:29:06.601" v="2466" actId="1076"/>
          <ac:picMkLst>
            <pc:docMk/>
            <pc:sldMk cId="3724036994" sldId="342"/>
            <ac:picMk id="4" creationId="{478A87FB-F9E5-4F66-A530-97FD3809247F}"/>
          </ac:picMkLst>
        </pc:picChg>
      </pc:sldChg>
      <pc:sldChg chg="addSp delSp modSp new mod modClrScheme chgLayout">
        <pc:chgData name="Catriona Scrivener" userId="16b8a5668593407e" providerId="LiveId" clId="{6FE57EA9-73AD-4973-94F3-06BE34EFDF74}" dt="2021-01-28T14:32:57.118" v="2501" actId="20577"/>
        <pc:sldMkLst>
          <pc:docMk/>
          <pc:sldMk cId="3346085460" sldId="343"/>
        </pc:sldMkLst>
        <pc:spChg chg="del mod ord">
          <ac:chgData name="Catriona Scrivener" userId="16b8a5668593407e" providerId="LiveId" clId="{6FE57EA9-73AD-4973-94F3-06BE34EFDF74}" dt="2021-01-28T14:32:41.523" v="2476" actId="700"/>
          <ac:spMkLst>
            <pc:docMk/>
            <pc:sldMk cId="3346085460" sldId="343"/>
            <ac:spMk id="2" creationId="{F76846E7-5CF8-497D-B562-B4DA8FB5227D}"/>
          </ac:spMkLst>
        </pc:spChg>
        <pc:spChg chg="del mod ord">
          <ac:chgData name="Catriona Scrivener" userId="16b8a5668593407e" providerId="LiveId" clId="{6FE57EA9-73AD-4973-94F3-06BE34EFDF74}" dt="2021-01-28T14:32:41.523" v="2476" actId="700"/>
          <ac:spMkLst>
            <pc:docMk/>
            <pc:sldMk cId="3346085460" sldId="343"/>
            <ac:spMk id="3" creationId="{5A742489-EDF0-4DF6-A0CC-FC6EA2AFF583}"/>
          </ac:spMkLst>
        </pc:spChg>
        <pc:spChg chg="add mod ord">
          <ac:chgData name="Catriona Scrivener" userId="16b8a5668593407e" providerId="LiveId" clId="{6FE57EA9-73AD-4973-94F3-06BE34EFDF74}" dt="2021-01-28T14:32:57.118" v="2501" actId="20577"/>
          <ac:spMkLst>
            <pc:docMk/>
            <pc:sldMk cId="3346085460" sldId="343"/>
            <ac:spMk id="4" creationId="{CCB05BB9-3100-4601-A3FB-250A9F6D90F3}"/>
          </ac:spMkLst>
        </pc:spChg>
        <pc:spChg chg="add mod ord">
          <ac:chgData name="Catriona Scrivener" userId="16b8a5668593407e" providerId="LiveId" clId="{6FE57EA9-73AD-4973-94F3-06BE34EFDF74}" dt="2021-01-28T14:32:47.525" v="2490" actId="20577"/>
          <ac:spMkLst>
            <pc:docMk/>
            <pc:sldMk cId="3346085460" sldId="343"/>
            <ac:spMk id="5" creationId="{59D1895A-AC81-4098-B714-22B77B1F5738}"/>
          </ac:spMkLst>
        </pc:spChg>
      </pc:sldChg>
      <pc:sldChg chg="addSp delSp modSp new mod modClrScheme chgLayout">
        <pc:chgData name="Catriona Scrivener" userId="16b8a5668593407e" providerId="LiveId" clId="{6FE57EA9-73AD-4973-94F3-06BE34EFDF74}" dt="2021-01-28T14:33:37.792" v="2518"/>
        <pc:sldMkLst>
          <pc:docMk/>
          <pc:sldMk cId="528729038" sldId="344"/>
        </pc:sldMkLst>
        <pc:spChg chg="del mod ord">
          <ac:chgData name="Catriona Scrivener" userId="16b8a5668593407e" providerId="LiveId" clId="{6FE57EA9-73AD-4973-94F3-06BE34EFDF74}" dt="2021-01-28T14:33:02.436" v="2503" actId="700"/>
          <ac:spMkLst>
            <pc:docMk/>
            <pc:sldMk cId="528729038" sldId="344"/>
            <ac:spMk id="2" creationId="{EA2C134B-4FE4-4CEF-A0EE-EEEBC22AD559}"/>
          </ac:spMkLst>
        </pc:spChg>
        <pc:spChg chg="del mod ord">
          <ac:chgData name="Catriona Scrivener" userId="16b8a5668593407e" providerId="LiveId" clId="{6FE57EA9-73AD-4973-94F3-06BE34EFDF74}" dt="2021-01-28T14:33:02.436" v="2503" actId="700"/>
          <ac:spMkLst>
            <pc:docMk/>
            <pc:sldMk cId="528729038" sldId="344"/>
            <ac:spMk id="3" creationId="{1FB23153-937C-40C4-A522-C44A5FFD213D}"/>
          </ac:spMkLst>
        </pc:spChg>
        <pc:spChg chg="add mod ord">
          <ac:chgData name="Catriona Scrivener" userId="16b8a5668593407e" providerId="LiveId" clId="{6FE57EA9-73AD-4973-94F3-06BE34EFDF74}" dt="2021-01-28T14:33:25.591" v="2517" actId="20577"/>
          <ac:spMkLst>
            <pc:docMk/>
            <pc:sldMk cId="528729038" sldId="344"/>
            <ac:spMk id="4" creationId="{6DE841A0-C492-482E-BFC5-14CB53D72792}"/>
          </ac:spMkLst>
        </pc:spChg>
        <pc:spChg chg="add del mod ord">
          <ac:chgData name="Catriona Scrivener" userId="16b8a5668593407e" providerId="LiveId" clId="{6FE57EA9-73AD-4973-94F3-06BE34EFDF74}" dt="2021-01-28T14:33:21.065" v="2505" actId="478"/>
          <ac:spMkLst>
            <pc:docMk/>
            <pc:sldMk cId="528729038" sldId="344"/>
            <ac:spMk id="5" creationId="{05FFE269-5C77-4B14-AE11-72CEFB93B6F0}"/>
          </ac:spMkLst>
        </pc:spChg>
        <pc:spChg chg="add mod">
          <ac:chgData name="Catriona Scrivener" userId="16b8a5668593407e" providerId="LiveId" clId="{6FE57EA9-73AD-4973-94F3-06BE34EFDF74}" dt="2021-01-28T14:33:37.792" v="2518"/>
          <ac:spMkLst>
            <pc:docMk/>
            <pc:sldMk cId="528729038" sldId="344"/>
            <ac:spMk id="6" creationId="{70A56695-3758-4C47-ADA7-7DCB6A57E7B6}"/>
          </ac:spMkLst>
        </pc:spChg>
        <pc:spChg chg="add mod">
          <ac:chgData name="Catriona Scrivener" userId="16b8a5668593407e" providerId="LiveId" clId="{6FE57EA9-73AD-4973-94F3-06BE34EFDF74}" dt="2021-01-28T14:33:18.985" v="2504"/>
          <ac:spMkLst>
            <pc:docMk/>
            <pc:sldMk cId="528729038" sldId="344"/>
            <ac:spMk id="7" creationId="{676176E9-EAE1-4691-BD60-DD6AEC6E043A}"/>
          </ac:spMkLst>
        </pc:spChg>
        <pc:spChg chg="add mod">
          <ac:chgData name="Catriona Scrivener" userId="16b8a5668593407e" providerId="LiveId" clId="{6FE57EA9-73AD-4973-94F3-06BE34EFDF74}" dt="2021-01-28T14:33:18.985" v="2504"/>
          <ac:spMkLst>
            <pc:docMk/>
            <pc:sldMk cId="528729038" sldId="344"/>
            <ac:spMk id="8" creationId="{FB95DAA1-D649-474D-8A52-FEC11CB20EF2}"/>
          </ac:spMkLst>
        </pc:spChg>
      </pc:sldChg>
      <pc:sldChg chg="addSp delSp modSp new mod modAnim">
        <pc:chgData name="Catriona Scrivener" userId="16b8a5668593407e" providerId="LiveId" clId="{6FE57EA9-73AD-4973-94F3-06BE34EFDF74}" dt="2021-02-01T09:20:00.832" v="7772"/>
        <pc:sldMkLst>
          <pc:docMk/>
          <pc:sldMk cId="2538188582" sldId="345"/>
        </pc:sldMkLst>
        <pc:spChg chg="mod">
          <ac:chgData name="Catriona Scrivener" userId="16b8a5668593407e" providerId="LiveId" clId="{6FE57EA9-73AD-4973-94F3-06BE34EFDF74}" dt="2021-01-28T14:33:58.541" v="2535" actId="20577"/>
          <ac:spMkLst>
            <pc:docMk/>
            <pc:sldMk cId="2538188582" sldId="345"/>
            <ac:spMk id="2" creationId="{AC244152-2708-4698-8E67-680CCC2060C4}"/>
          </ac:spMkLst>
        </pc:spChg>
        <pc:spChg chg="del">
          <ac:chgData name="Catriona Scrivener" userId="16b8a5668593407e" providerId="LiveId" clId="{6FE57EA9-73AD-4973-94F3-06BE34EFDF74}" dt="2021-01-31T11:05:49.710" v="7006" actId="478"/>
          <ac:spMkLst>
            <pc:docMk/>
            <pc:sldMk cId="2538188582" sldId="345"/>
            <ac:spMk id="3" creationId="{7DC42A21-03B0-47F3-8C5C-6B868BB89FAE}"/>
          </ac:spMkLst>
        </pc:spChg>
        <pc:spChg chg="add mod">
          <ac:chgData name="Catriona Scrivener" userId="16b8a5668593407e" providerId="LiveId" clId="{6FE57EA9-73AD-4973-94F3-06BE34EFDF74}" dt="2021-01-28T14:33:53.078" v="2520"/>
          <ac:spMkLst>
            <pc:docMk/>
            <pc:sldMk cId="2538188582" sldId="345"/>
            <ac:spMk id="7" creationId="{D27BC1E1-61DE-4726-BDC9-9D84434E9A87}"/>
          </ac:spMkLst>
        </pc:spChg>
        <pc:spChg chg="add mod">
          <ac:chgData name="Catriona Scrivener" userId="16b8a5668593407e" providerId="LiveId" clId="{6FE57EA9-73AD-4973-94F3-06BE34EFDF74}" dt="2021-01-28T14:33:53.078" v="2520"/>
          <ac:spMkLst>
            <pc:docMk/>
            <pc:sldMk cId="2538188582" sldId="345"/>
            <ac:spMk id="8" creationId="{8FBB89C2-E124-4E85-A605-2D22324F9922}"/>
          </ac:spMkLst>
        </pc:spChg>
        <pc:picChg chg="add mod">
          <ac:chgData name="Catriona Scrivener" userId="16b8a5668593407e" providerId="LiveId" clId="{6FE57EA9-73AD-4973-94F3-06BE34EFDF74}" dt="2021-01-28T14:33:53.078" v="2520"/>
          <ac:picMkLst>
            <pc:docMk/>
            <pc:sldMk cId="2538188582" sldId="345"/>
            <ac:picMk id="4" creationId="{183F4BC2-A690-4279-9D15-7E89B221222E}"/>
          </ac:picMkLst>
        </pc:picChg>
        <pc:picChg chg="add mod">
          <ac:chgData name="Catriona Scrivener" userId="16b8a5668593407e" providerId="LiveId" clId="{6FE57EA9-73AD-4973-94F3-06BE34EFDF74}" dt="2021-01-28T14:33:53.078" v="2520"/>
          <ac:picMkLst>
            <pc:docMk/>
            <pc:sldMk cId="2538188582" sldId="345"/>
            <ac:picMk id="5" creationId="{8D6AECCA-638D-49EE-93DB-4A3D7651F0AA}"/>
          </ac:picMkLst>
        </pc:picChg>
        <pc:picChg chg="add mod">
          <ac:chgData name="Catriona Scrivener" userId="16b8a5668593407e" providerId="LiveId" clId="{6FE57EA9-73AD-4973-94F3-06BE34EFDF74}" dt="2021-01-28T14:33:53.078" v="2520"/>
          <ac:picMkLst>
            <pc:docMk/>
            <pc:sldMk cId="2538188582" sldId="345"/>
            <ac:picMk id="6" creationId="{91A61A22-0E2A-4D9D-804A-C7BC26970704}"/>
          </ac:picMkLst>
        </pc:picChg>
      </pc:sldChg>
      <pc:sldChg chg="addSp modSp new mod">
        <pc:chgData name="Catriona Scrivener" userId="16b8a5668593407e" providerId="LiveId" clId="{6FE57EA9-73AD-4973-94F3-06BE34EFDF74}" dt="2021-01-28T14:34:13.997" v="2556" actId="20577"/>
        <pc:sldMkLst>
          <pc:docMk/>
          <pc:sldMk cId="2625172870" sldId="346"/>
        </pc:sldMkLst>
        <pc:spChg chg="mod">
          <ac:chgData name="Catriona Scrivener" userId="16b8a5668593407e" providerId="LiveId" clId="{6FE57EA9-73AD-4973-94F3-06BE34EFDF74}" dt="2021-01-28T14:34:13.997" v="2556" actId="20577"/>
          <ac:spMkLst>
            <pc:docMk/>
            <pc:sldMk cId="2625172870" sldId="346"/>
            <ac:spMk id="2" creationId="{7D2808B2-5537-4AB4-8091-4E3563EA2214}"/>
          </ac:spMkLst>
        </pc:spChg>
        <pc:picChg chg="add mod">
          <ac:chgData name="Catriona Scrivener" userId="16b8a5668593407e" providerId="LiveId" clId="{6FE57EA9-73AD-4973-94F3-06BE34EFDF74}" dt="2021-01-28T14:34:07.185" v="2537"/>
          <ac:picMkLst>
            <pc:docMk/>
            <pc:sldMk cId="2625172870" sldId="346"/>
            <ac:picMk id="4" creationId="{C81DC978-CF3C-4952-8C63-09E0FEB6DB4D}"/>
          </ac:picMkLst>
        </pc:picChg>
      </pc:sldChg>
      <pc:sldChg chg="addSp modSp new mod ord">
        <pc:chgData name="Catriona Scrivener" userId="16b8a5668593407e" providerId="LiveId" clId="{6FE57EA9-73AD-4973-94F3-06BE34EFDF74}" dt="2021-01-29T11:59:59.271" v="5213"/>
        <pc:sldMkLst>
          <pc:docMk/>
          <pc:sldMk cId="2278796475" sldId="347"/>
        </pc:sldMkLst>
        <pc:spChg chg="mod">
          <ac:chgData name="Catriona Scrivener" userId="16b8a5668593407e" providerId="LiveId" clId="{6FE57EA9-73AD-4973-94F3-06BE34EFDF74}" dt="2021-01-28T14:34:33.157" v="2571" actId="20577"/>
          <ac:spMkLst>
            <pc:docMk/>
            <pc:sldMk cId="2278796475" sldId="347"/>
            <ac:spMk id="2" creationId="{8658B0A9-9D50-4C88-8ECD-1A2062C36AF6}"/>
          </ac:spMkLst>
        </pc:spChg>
        <pc:spChg chg="mod">
          <ac:chgData name="Catriona Scrivener" userId="16b8a5668593407e" providerId="LiveId" clId="{6FE57EA9-73AD-4973-94F3-06BE34EFDF74}" dt="2021-01-28T14:34:43.382" v="2573" actId="14100"/>
          <ac:spMkLst>
            <pc:docMk/>
            <pc:sldMk cId="2278796475" sldId="347"/>
            <ac:spMk id="3" creationId="{B8D5D077-3D53-4719-A180-2DAD3CE8461F}"/>
          </ac:spMkLst>
        </pc:spChg>
        <pc:spChg chg="add mod">
          <ac:chgData name="Catriona Scrivener" userId="16b8a5668593407e" providerId="LiveId" clId="{6FE57EA9-73AD-4973-94F3-06BE34EFDF74}" dt="2021-01-28T14:34:26.477" v="2558"/>
          <ac:spMkLst>
            <pc:docMk/>
            <pc:sldMk cId="2278796475" sldId="347"/>
            <ac:spMk id="6" creationId="{A71B6435-703F-47EE-9AC8-482CF8C0AD58}"/>
          </ac:spMkLst>
        </pc:spChg>
        <pc:spChg chg="add mod">
          <ac:chgData name="Catriona Scrivener" userId="16b8a5668593407e" providerId="LiveId" clId="{6FE57EA9-73AD-4973-94F3-06BE34EFDF74}" dt="2021-01-28T14:34:26.477" v="2558"/>
          <ac:spMkLst>
            <pc:docMk/>
            <pc:sldMk cId="2278796475" sldId="347"/>
            <ac:spMk id="9" creationId="{FDB48AF1-4417-420E-A299-E9FD524B4D9A}"/>
          </ac:spMkLst>
        </pc:spChg>
        <pc:picChg chg="add mod">
          <ac:chgData name="Catriona Scrivener" userId="16b8a5668593407e" providerId="LiveId" clId="{6FE57EA9-73AD-4973-94F3-06BE34EFDF74}" dt="2021-01-28T14:34:26.477" v="2558"/>
          <ac:picMkLst>
            <pc:docMk/>
            <pc:sldMk cId="2278796475" sldId="347"/>
            <ac:picMk id="4" creationId="{09A06FED-1E4D-4DC3-8DA0-E0F0F004A079}"/>
          </ac:picMkLst>
        </pc:picChg>
        <pc:picChg chg="add mod">
          <ac:chgData name="Catriona Scrivener" userId="16b8a5668593407e" providerId="LiveId" clId="{6FE57EA9-73AD-4973-94F3-06BE34EFDF74}" dt="2021-01-28T14:34:26.477" v="2558"/>
          <ac:picMkLst>
            <pc:docMk/>
            <pc:sldMk cId="2278796475" sldId="347"/>
            <ac:picMk id="5" creationId="{35E23303-65D3-4D3A-90B8-1B45B92D6FAA}"/>
          </ac:picMkLst>
        </pc:picChg>
        <pc:picChg chg="add mod">
          <ac:chgData name="Catriona Scrivener" userId="16b8a5668593407e" providerId="LiveId" clId="{6FE57EA9-73AD-4973-94F3-06BE34EFDF74}" dt="2021-01-28T14:34:26.477" v="2558"/>
          <ac:picMkLst>
            <pc:docMk/>
            <pc:sldMk cId="2278796475" sldId="347"/>
            <ac:picMk id="7" creationId="{3EEFEB52-9E0E-48C7-885B-263F91135528}"/>
          </ac:picMkLst>
        </pc:picChg>
        <pc:cxnChg chg="add mod">
          <ac:chgData name="Catriona Scrivener" userId="16b8a5668593407e" providerId="LiveId" clId="{6FE57EA9-73AD-4973-94F3-06BE34EFDF74}" dt="2021-01-28T14:34:26.477" v="2558"/>
          <ac:cxnSpMkLst>
            <pc:docMk/>
            <pc:sldMk cId="2278796475" sldId="347"/>
            <ac:cxnSpMk id="8" creationId="{1BFCBAE9-4DF6-4DAF-B576-76FD8E976B06}"/>
          </ac:cxnSpMkLst>
        </pc:cxnChg>
      </pc:sldChg>
      <pc:sldChg chg="addSp delSp modSp new mod">
        <pc:chgData name="Catriona Scrivener" userId="16b8a5668593407e" providerId="LiveId" clId="{6FE57EA9-73AD-4973-94F3-06BE34EFDF74}" dt="2021-02-01T09:23:59.458" v="7868" actId="1076"/>
        <pc:sldMkLst>
          <pc:docMk/>
          <pc:sldMk cId="1798460944" sldId="348"/>
        </pc:sldMkLst>
        <pc:spChg chg="mod">
          <ac:chgData name="Catriona Scrivener" userId="16b8a5668593407e" providerId="LiveId" clId="{6FE57EA9-73AD-4973-94F3-06BE34EFDF74}" dt="2021-01-31T11:06:08.418" v="7018" actId="20577"/>
          <ac:spMkLst>
            <pc:docMk/>
            <pc:sldMk cId="1798460944" sldId="348"/>
            <ac:spMk id="2" creationId="{CB598E3E-31AC-4911-A3AF-CA2462FABB87}"/>
          </ac:spMkLst>
        </pc:spChg>
        <pc:spChg chg="mod">
          <ac:chgData name="Catriona Scrivener" userId="16b8a5668593407e" providerId="LiveId" clId="{6FE57EA9-73AD-4973-94F3-06BE34EFDF74}" dt="2021-02-01T09:23:06.773" v="7858" actId="20577"/>
          <ac:spMkLst>
            <pc:docMk/>
            <pc:sldMk cId="1798460944" sldId="348"/>
            <ac:spMk id="3" creationId="{E86C73D2-3B45-4B63-BB9F-A45B4FF363B5}"/>
          </ac:spMkLst>
        </pc:spChg>
        <pc:spChg chg="mod">
          <ac:chgData name="Catriona Scrivener" userId="16b8a5668593407e" providerId="LiveId" clId="{6FE57EA9-73AD-4973-94F3-06BE34EFDF74}" dt="2021-01-28T14:35:11.426" v="2576"/>
          <ac:spMkLst>
            <pc:docMk/>
            <pc:sldMk cId="1798460944" sldId="348"/>
            <ac:spMk id="21" creationId="{21F1E983-7A50-459F-8BDA-5AE8FB47F7F0}"/>
          </ac:spMkLst>
        </pc:spChg>
        <pc:spChg chg="mod">
          <ac:chgData name="Catriona Scrivener" userId="16b8a5668593407e" providerId="LiveId" clId="{6FE57EA9-73AD-4973-94F3-06BE34EFDF74}" dt="2021-01-28T14:35:11.426" v="2576"/>
          <ac:spMkLst>
            <pc:docMk/>
            <pc:sldMk cId="1798460944" sldId="348"/>
            <ac:spMk id="23" creationId="{5A89B03A-81A8-43FF-A805-9D011DC59E60}"/>
          </ac:spMkLst>
        </pc:spChg>
        <pc:spChg chg="mod">
          <ac:chgData name="Catriona Scrivener" userId="16b8a5668593407e" providerId="LiveId" clId="{6FE57EA9-73AD-4973-94F3-06BE34EFDF74}" dt="2021-01-28T14:35:11.426" v="2576"/>
          <ac:spMkLst>
            <pc:docMk/>
            <pc:sldMk cId="1798460944" sldId="348"/>
            <ac:spMk id="37" creationId="{47DF29CA-6B9C-4F97-B8B8-8B29F3B44DCA}"/>
          </ac:spMkLst>
        </pc:spChg>
        <pc:spChg chg="mod">
          <ac:chgData name="Catriona Scrivener" userId="16b8a5668593407e" providerId="LiveId" clId="{6FE57EA9-73AD-4973-94F3-06BE34EFDF74}" dt="2021-01-28T14:35:11.426" v="2576"/>
          <ac:spMkLst>
            <pc:docMk/>
            <pc:sldMk cId="1798460944" sldId="348"/>
            <ac:spMk id="39" creationId="{D0DBE445-0583-4AD9-9B07-E62817DE0A50}"/>
          </ac:spMkLst>
        </pc:spChg>
        <pc:grpChg chg="add mod">
          <ac:chgData name="Catriona Scrivener" userId="16b8a5668593407e" providerId="LiveId" clId="{6FE57EA9-73AD-4973-94F3-06BE34EFDF74}" dt="2021-01-28T14:35:12.637" v="2577" actId="1076"/>
          <ac:grpSpMkLst>
            <pc:docMk/>
            <pc:sldMk cId="1798460944" sldId="348"/>
            <ac:grpSpMk id="4" creationId="{ABF2E4B8-36EA-4E2E-B5B0-BBC884D25EE9}"/>
          </ac:grpSpMkLst>
        </pc:grpChg>
        <pc:picChg chg="add del mod modCrop">
          <ac:chgData name="Catriona Scrivener" userId="16b8a5668593407e" providerId="LiveId" clId="{6FE57EA9-73AD-4973-94F3-06BE34EFDF74}" dt="2021-02-01T09:23:59.458" v="7868" actId="1076"/>
          <ac:picMkLst>
            <pc:docMk/>
            <pc:sldMk cId="1798460944" sldId="348"/>
            <ac:picMk id="44" creationId="{A37FC8FE-1B41-419E-AA45-CE4922A57773}"/>
          </ac:picMkLst>
        </pc:pic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5" creationId="{BB9A1C1A-AC7C-4525-9CA9-EFD7714E020E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6" creationId="{D45AEDCC-4B1E-4CE4-A16B-BA4DB694C24F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7" creationId="{1D7F1A86-387F-468D-AB2A-6EB7D8579C3B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8" creationId="{652432E7-241C-405D-A85C-0BD1F3D7BFDE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9" creationId="{8887BCDA-C22A-4D81-951B-4447B8C0170E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10" creationId="{5A30C597-4362-4B4C-8E12-7A0A5F2724FD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11" creationId="{2D6DB8EC-A3C3-407B-A837-F6E3A3E55783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12" creationId="{F295E933-6581-4407-BF6F-95D8898FCF82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13" creationId="{1FFBDB43-DDE5-457C-BCE0-D3942B041F27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14" creationId="{6CFC7D6D-46E4-419C-9C3D-0A902193C160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15" creationId="{4AF904A1-6E2B-4413-B137-5AEE4ABF6160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16" creationId="{CBC76A6B-6775-4FBC-8CB2-8E84ED19CD1F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17" creationId="{C8781177-66C9-413A-A1C2-6E111BEBDF6A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18" creationId="{CD2D73A6-6C71-4C74-8C16-B06164AB4498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19" creationId="{1318BC17-EC50-4EAA-9873-61F1B856CAFE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20" creationId="{915D26E6-20D2-4AD2-B45F-47CDAC883295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22" creationId="{EFE495F8-6E62-4806-883A-36B4CD69BDF9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24" creationId="{019C86E7-A777-4661-9504-74601BFB4A75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25" creationId="{EF874BB7-EBF8-44F0-B94B-15206C262D2E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26" creationId="{BB272678-0A58-46CC-8780-F058B90C47B1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27" creationId="{44B3412C-5C1F-4F1C-8F58-9AFFF0B2EB48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28" creationId="{7F8F3C74-928C-474E-91F4-BB8AFE3EFB56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29" creationId="{CD5F0BA2-3A56-46ED-A508-0875ACB90AC0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30" creationId="{F978C253-0FD5-4C0D-A550-3028D5F133CC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31" creationId="{3229C80C-26A1-4515-956E-7AADDF50C10C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32" creationId="{F4445052-8A4C-4762-8A68-4F8ABC595218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33" creationId="{908B4AE0-77EE-420D-84CC-1CEB1A78A753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34" creationId="{319A968E-30EE-467E-B32D-D3EB6C067A02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35" creationId="{0DA9CAB2-A594-4B5D-9702-0D6644BB3C0C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36" creationId="{85B4F904-3B59-47D7-BE1E-A1078C581251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38" creationId="{946099F4-24A9-4689-9E73-7EEC0D08E99A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40" creationId="{96773E0A-F111-46FA-B4E3-2ADB56F63760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41" creationId="{22EBD2F7-0913-4FEF-B742-58C02A6F3C1A}"/>
          </ac:cxnSpMkLst>
        </pc:cxnChg>
        <pc:cxnChg chg="mod">
          <ac:chgData name="Catriona Scrivener" userId="16b8a5668593407e" providerId="LiveId" clId="{6FE57EA9-73AD-4973-94F3-06BE34EFDF74}" dt="2021-01-28T14:35:11.426" v="2576"/>
          <ac:cxnSpMkLst>
            <pc:docMk/>
            <pc:sldMk cId="1798460944" sldId="348"/>
            <ac:cxnSpMk id="42" creationId="{2B02640A-6C52-4C0D-9EA9-D91F3F3DDD4A}"/>
          </ac:cxnSpMkLst>
        </pc:cxnChg>
      </pc:sldChg>
      <pc:sldChg chg="addSp delSp modSp new mod">
        <pc:chgData name="Catriona Scrivener" userId="16b8a5668593407e" providerId="LiveId" clId="{6FE57EA9-73AD-4973-94F3-06BE34EFDF74}" dt="2021-01-28T14:35:51.098" v="2599" actId="1076"/>
        <pc:sldMkLst>
          <pc:docMk/>
          <pc:sldMk cId="2899134738" sldId="349"/>
        </pc:sldMkLst>
        <pc:spChg chg="mod">
          <ac:chgData name="Catriona Scrivener" userId="16b8a5668593407e" providerId="LiveId" clId="{6FE57EA9-73AD-4973-94F3-06BE34EFDF74}" dt="2021-01-28T14:35:40.619" v="2595" actId="20577"/>
          <ac:spMkLst>
            <pc:docMk/>
            <pc:sldMk cId="2899134738" sldId="349"/>
            <ac:spMk id="2" creationId="{983F18A8-06D5-4117-904B-4EFDF800DAB3}"/>
          </ac:spMkLst>
        </pc:spChg>
        <pc:spChg chg="del">
          <ac:chgData name="Catriona Scrivener" userId="16b8a5668593407e" providerId="LiveId" clId="{6FE57EA9-73AD-4973-94F3-06BE34EFDF74}" dt="2021-01-28T14:35:43.454" v="2596" actId="478"/>
          <ac:spMkLst>
            <pc:docMk/>
            <pc:sldMk cId="2899134738" sldId="349"/>
            <ac:spMk id="3" creationId="{C9A6CEA0-6635-4A7C-9B1E-801D42200B74}"/>
          </ac:spMkLst>
        </pc:spChg>
        <pc:spChg chg="add mod">
          <ac:chgData name="Catriona Scrivener" userId="16b8a5668593407e" providerId="LiveId" clId="{6FE57EA9-73AD-4973-94F3-06BE34EFDF74}" dt="2021-01-28T14:35:45.478" v="2597" actId="1076"/>
          <ac:spMkLst>
            <pc:docMk/>
            <pc:sldMk cId="2899134738" sldId="349"/>
            <ac:spMk id="4" creationId="{92376F54-E66D-4643-A7EB-3E3C0AEC7C84}"/>
          </ac:spMkLst>
        </pc:spChg>
        <pc:spChg chg="add mod">
          <ac:chgData name="Catriona Scrivener" userId="16b8a5668593407e" providerId="LiveId" clId="{6FE57EA9-73AD-4973-94F3-06BE34EFDF74}" dt="2021-01-28T14:35:51.098" v="2599" actId="1076"/>
          <ac:spMkLst>
            <pc:docMk/>
            <pc:sldMk cId="2899134738" sldId="349"/>
            <ac:spMk id="7" creationId="{D0BC4983-EC23-4239-BA59-2BDC6B39C9E6}"/>
          </ac:spMkLst>
        </pc:spChg>
        <pc:spChg chg="add mod">
          <ac:chgData name="Catriona Scrivener" userId="16b8a5668593407e" providerId="LiveId" clId="{6FE57EA9-73AD-4973-94F3-06BE34EFDF74}" dt="2021-01-28T14:35:47.636" v="2598" actId="1076"/>
          <ac:spMkLst>
            <pc:docMk/>
            <pc:sldMk cId="2899134738" sldId="349"/>
            <ac:spMk id="8" creationId="{83DB0A1F-A423-4C64-B77C-A720950B9B6D}"/>
          </ac:spMkLst>
        </pc:spChg>
        <pc:picChg chg="add mod">
          <ac:chgData name="Catriona Scrivener" userId="16b8a5668593407e" providerId="LiveId" clId="{6FE57EA9-73AD-4973-94F3-06BE34EFDF74}" dt="2021-01-28T14:35:36.836" v="2579"/>
          <ac:picMkLst>
            <pc:docMk/>
            <pc:sldMk cId="2899134738" sldId="349"/>
            <ac:picMk id="5" creationId="{7E6A4A5A-A82C-4E37-81A1-19919FF48A2E}"/>
          </ac:picMkLst>
        </pc:picChg>
        <pc:picChg chg="add mod">
          <ac:chgData name="Catriona Scrivener" userId="16b8a5668593407e" providerId="LiveId" clId="{6FE57EA9-73AD-4973-94F3-06BE34EFDF74}" dt="2021-01-28T14:35:36.836" v="2579"/>
          <ac:picMkLst>
            <pc:docMk/>
            <pc:sldMk cId="2899134738" sldId="349"/>
            <ac:picMk id="6" creationId="{CB2BCCCD-92F8-4462-B52B-4B43BB3D7B35}"/>
          </ac:picMkLst>
        </pc:picChg>
        <pc:picChg chg="add mod">
          <ac:chgData name="Catriona Scrivener" userId="16b8a5668593407e" providerId="LiveId" clId="{6FE57EA9-73AD-4973-94F3-06BE34EFDF74}" dt="2021-01-28T14:35:36.836" v="2579"/>
          <ac:picMkLst>
            <pc:docMk/>
            <pc:sldMk cId="2899134738" sldId="349"/>
            <ac:picMk id="9" creationId="{B38B6DC0-A5AA-4EEE-93D8-380E5010395E}"/>
          </ac:picMkLst>
        </pc:picChg>
      </pc:sldChg>
      <pc:sldChg chg="addSp modSp new mod">
        <pc:chgData name="Catriona Scrivener" userId="16b8a5668593407e" providerId="LiveId" clId="{6FE57EA9-73AD-4973-94F3-06BE34EFDF74}" dt="2021-01-31T11:07:12.352" v="7088" actId="20577"/>
        <pc:sldMkLst>
          <pc:docMk/>
          <pc:sldMk cId="2919077044" sldId="350"/>
        </pc:sldMkLst>
        <pc:spChg chg="mod">
          <ac:chgData name="Catriona Scrivener" userId="16b8a5668593407e" providerId="LiveId" clId="{6FE57EA9-73AD-4973-94F3-06BE34EFDF74}" dt="2021-01-31T11:06:16.123" v="7021" actId="6549"/>
          <ac:spMkLst>
            <pc:docMk/>
            <pc:sldMk cId="2919077044" sldId="350"/>
            <ac:spMk id="2" creationId="{1E5FCD61-450A-463F-B29B-E542AA941037}"/>
          </ac:spMkLst>
        </pc:spChg>
        <pc:spChg chg="mod">
          <ac:chgData name="Catriona Scrivener" userId="16b8a5668593407e" providerId="LiveId" clId="{6FE57EA9-73AD-4973-94F3-06BE34EFDF74}" dt="2021-01-31T11:07:12.352" v="7088" actId="20577"/>
          <ac:spMkLst>
            <pc:docMk/>
            <pc:sldMk cId="2919077044" sldId="350"/>
            <ac:spMk id="3" creationId="{CE83C3D2-C3C3-4487-B425-8980D561434B}"/>
          </ac:spMkLst>
        </pc:spChg>
        <pc:picChg chg="add mod">
          <ac:chgData name="Catriona Scrivener" userId="16b8a5668593407e" providerId="LiveId" clId="{6FE57EA9-73AD-4973-94F3-06BE34EFDF74}" dt="2021-01-31T11:06:55.133" v="7087" actId="1076"/>
          <ac:picMkLst>
            <pc:docMk/>
            <pc:sldMk cId="2919077044" sldId="350"/>
            <ac:picMk id="4" creationId="{14981483-04A4-4841-8057-10DA09F240C4}"/>
          </ac:picMkLst>
        </pc:picChg>
      </pc:sldChg>
      <pc:sldChg chg="addSp delSp modSp add mod ord modNotesTx">
        <pc:chgData name="Catriona Scrivener" userId="16b8a5668593407e" providerId="LiveId" clId="{6FE57EA9-73AD-4973-94F3-06BE34EFDF74}" dt="2021-02-01T13:00:37.109" v="7914"/>
        <pc:sldMkLst>
          <pc:docMk/>
          <pc:sldMk cId="3841870739" sldId="351"/>
        </pc:sldMkLst>
        <pc:spChg chg="mod">
          <ac:chgData name="Catriona Scrivener" userId="16b8a5668593407e" providerId="LiveId" clId="{6FE57EA9-73AD-4973-94F3-06BE34EFDF74}" dt="2021-01-28T14:59:50.479" v="3395" actId="20577"/>
          <ac:spMkLst>
            <pc:docMk/>
            <pc:sldMk cId="3841870739" sldId="351"/>
            <ac:spMk id="5" creationId="{03665FC9-3EB0-44FC-885E-64F2AC0FBEF3}"/>
          </ac:spMkLst>
        </pc:spChg>
        <pc:picChg chg="add mod">
          <ac:chgData name="Catriona Scrivener" userId="16b8a5668593407e" providerId="LiveId" clId="{6FE57EA9-73AD-4973-94F3-06BE34EFDF74}" dt="2021-01-29T13:08:17.679" v="5294" actId="14100"/>
          <ac:picMkLst>
            <pc:docMk/>
            <pc:sldMk cId="3841870739" sldId="351"/>
            <ac:picMk id="3" creationId="{A8291F09-5758-4344-88C4-B776CED35C7F}"/>
          </ac:picMkLst>
        </pc:picChg>
        <pc:picChg chg="add del mod modCrop">
          <ac:chgData name="Catriona Scrivener" userId="16b8a5668593407e" providerId="LiveId" clId="{6FE57EA9-73AD-4973-94F3-06BE34EFDF74}" dt="2021-01-28T15:00:09.682" v="3404" actId="478"/>
          <ac:picMkLst>
            <pc:docMk/>
            <pc:sldMk cId="3841870739" sldId="351"/>
            <ac:picMk id="6" creationId="{E1CE34A7-7A3C-41AE-A45A-A027C44C9AB8}"/>
          </ac:picMkLst>
        </pc:picChg>
        <pc:picChg chg="mod modCrop">
          <ac:chgData name="Catriona Scrivener" userId="16b8a5668593407e" providerId="LiveId" clId="{6FE57EA9-73AD-4973-94F3-06BE34EFDF74}" dt="2021-01-28T15:00:14.798" v="3405" actId="1076"/>
          <ac:picMkLst>
            <pc:docMk/>
            <pc:sldMk cId="3841870739" sldId="351"/>
            <ac:picMk id="7" creationId="{79BD5E67-067E-4461-9727-363C5B2E44ED}"/>
          </ac:picMkLst>
        </pc:picChg>
      </pc:sldChg>
      <pc:sldChg chg="delSp add mod modNotesTx">
        <pc:chgData name="Catriona Scrivener" userId="16b8a5668593407e" providerId="LiveId" clId="{6FE57EA9-73AD-4973-94F3-06BE34EFDF74}" dt="2021-02-01T13:00:45.065" v="7916"/>
        <pc:sldMkLst>
          <pc:docMk/>
          <pc:sldMk cId="663048867" sldId="352"/>
        </pc:sldMkLst>
        <pc:picChg chg="del">
          <ac:chgData name="Catriona Scrivener" userId="16b8a5668593407e" providerId="LiveId" clId="{6FE57EA9-73AD-4973-94F3-06BE34EFDF74}" dt="2021-01-28T15:00:38.058" v="3412" actId="478"/>
          <ac:picMkLst>
            <pc:docMk/>
            <pc:sldMk cId="663048867" sldId="352"/>
            <ac:picMk id="7" creationId="{79BD5E67-067E-4461-9727-363C5B2E44ED}"/>
          </ac:picMkLst>
        </pc:picChg>
      </pc:sldChg>
      <pc:sldChg chg="addSp modSp add mod">
        <pc:chgData name="Catriona Scrivener" userId="16b8a5668593407e" providerId="LiveId" clId="{6FE57EA9-73AD-4973-94F3-06BE34EFDF74}" dt="2021-01-29T10:24:28.672" v="4163" actId="20577"/>
        <pc:sldMkLst>
          <pc:docMk/>
          <pc:sldMk cId="2965572459" sldId="353"/>
        </pc:sldMkLst>
        <pc:spChg chg="mod">
          <ac:chgData name="Catriona Scrivener" userId="16b8a5668593407e" providerId="LiveId" clId="{6FE57EA9-73AD-4973-94F3-06BE34EFDF74}" dt="2021-01-29T10:24:28.672" v="4163" actId="20577"/>
          <ac:spMkLst>
            <pc:docMk/>
            <pc:sldMk cId="2965572459" sldId="353"/>
            <ac:spMk id="3" creationId="{05C7EB45-5ADF-49C3-949B-BACE9C538125}"/>
          </ac:spMkLst>
        </pc:spChg>
        <pc:spChg chg="add mod">
          <ac:chgData name="Catriona Scrivener" userId="16b8a5668593407e" providerId="LiveId" clId="{6FE57EA9-73AD-4973-94F3-06BE34EFDF74}" dt="2021-01-29T10:22:54.345" v="3940" actId="1036"/>
          <ac:spMkLst>
            <pc:docMk/>
            <pc:sldMk cId="2965572459" sldId="353"/>
            <ac:spMk id="6" creationId="{2E9FD9FA-EF3B-4A89-9F1F-2E4118DE11A5}"/>
          </ac:spMkLst>
        </pc:spChg>
        <pc:picChg chg="mod">
          <ac:chgData name="Catriona Scrivener" userId="16b8a5668593407e" providerId="LiveId" clId="{6FE57EA9-73AD-4973-94F3-06BE34EFDF74}" dt="2021-01-29T10:22:53.305" v="3936" actId="1036"/>
          <ac:picMkLst>
            <pc:docMk/>
            <pc:sldMk cId="2965572459" sldId="353"/>
            <ac:picMk id="4" creationId="{0AFD5474-2219-4FED-AC66-01196B00B13F}"/>
          </ac:picMkLst>
        </pc:picChg>
      </pc:sldChg>
      <pc:sldChg chg="addSp delSp modSp add mod modNotesTx">
        <pc:chgData name="Catriona Scrivener" userId="16b8a5668593407e" providerId="LiveId" clId="{6FE57EA9-73AD-4973-94F3-06BE34EFDF74}" dt="2021-01-31T10:16:54.554" v="6966" actId="20577"/>
        <pc:sldMkLst>
          <pc:docMk/>
          <pc:sldMk cId="3831210165" sldId="354"/>
        </pc:sldMkLst>
        <pc:spChg chg="add del mod">
          <ac:chgData name="Catriona Scrivener" userId="16b8a5668593407e" providerId="LiveId" clId="{6FE57EA9-73AD-4973-94F3-06BE34EFDF74}" dt="2021-01-31T10:16:54.554" v="6966" actId="20577"/>
          <ac:spMkLst>
            <pc:docMk/>
            <pc:sldMk cId="3831210165" sldId="354"/>
            <ac:spMk id="3" creationId="{05C7EB45-5ADF-49C3-949B-BACE9C538125}"/>
          </ac:spMkLst>
        </pc:spChg>
        <pc:spChg chg="del mod">
          <ac:chgData name="Catriona Scrivener" userId="16b8a5668593407e" providerId="LiveId" clId="{6FE57EA9-73AD-4973-94F3-06BE34EFDF74}" dt="2021-01-29T10:24:01.888" v="4152" actId="478"/>
          <ac:spMkLst>
            <pc:docMk/>
            <pc:sldMk cId="3831210165" sldId="354"/>
            <ac:spMk id="5" creationId="{369ECF52-31DF-4F2A-988D-E2130A059573}"/>
          </ac:spMkLst>
        </pc:spChg>
        <pc:spChg chg="add del mod">
          <ac:chgData name="Catriona Scrivener" userId="16b8a5668593407e" providerId="LiveId" clId="{6FE57EA9-73AD-4973-94F3-06BE34EFDF74}" dt="2021-01-29T15:00:09.583" v="6170" actId="21"/>
          <ac:spMkLst>
            <pc:docMk/>
            <pc:sldMk cId="3831210165" sldId="354"/>
            <ac:spMk id="8" creationId="{5D55C7B1-D0AC-439A-B687-2F85B9A25EB0}"/>
          </ac:spMkLst>
        </pc:spChg>
      </pc:sldChg>
      <pc:sldChg chg="modSp new mod">
        <pc:chgData name="Catriona Scrivener" userId="16b8a5668593407e" providerId="LiveId" clId="{6FE57EA9-73AD-4973-94F3-06BE34EFDF74}" dt="2021-01-29T13:06:17.469" v="5287" actId="5793"/>
        <pc:sldMkLst>
          <pc:docMk/>
          <pc:sldMk cId="1397106581" sldId="355"/>
        </pc:sldMkLst>
        <pc:spChg chg="mod">
          <ac:chgData name="Catriona Scrivener" userId="16b8a5668593407e" providerId="LiveId" clId="{6FE57EA9-73AD-4973-94F3-06BE34EFDF74}" dt="2021-01-29T10:42:10.810" v="4170" actId="20577"/>
          <ac:spMkLst>
            <pc:docMk/>
            <pc:sldMk cId="1397106581" sldId="355"/>
            <ac:spMk id="2" creationId="{A1ADD867-3F1F-4A39-B4A9-B40F34FBCFE1}"/>
          </ac:spMkLst>
        </pc:spChg>
        <pc:spChg chg="mod">
          <ac:chgData name="Catriona Scrivener" userId="16b8a5668593407e" providerId="LiveId" clId="{6FE57EA9-73AD-4973-94F3-06BE34EFDF74}" dt="2021-01-29T13:06:17.469" v="5287" actId="5793"/>
          <ac:spMkLst>
            <pc:docMk/>
            <pc:sldMk cId="1397106581" sldId="355"/>
            <ac:spMk id="3" creationId="{5D9C1660-4220-48E3-938A-1C792290F6FB}"/>
          </ac:spMkLst>
        </pc:spChg>
      </pc:sldChg>
      <pc:sldChg chg="addSp delSp modSp new mod modClrScheme chgLayout">
        <pc:chgData name="Catriona Scrivener" userId="16b8a5668593407e" providerId="LiveId" clId="{6FE57EA9-73AD-4973-94F3-06BE34EFDF74}" dt="2021-01-29T14:16:00.075" v="5308" actId="20577"/>
        <pc:sldMkLst>
          <pc:docMk/>
          <pc:sldMk cId="26389692" sldId="356"/>
        </pc:sldMkLst>
        <pc:spChg chg="del mod ord">
          <ac:chgData name="Catriona Scrivener" userId="16b8a5668593407e" providerId="LiveId" clId="{6FE57EA9-73AD-4973-94F3-06BE34EFDF74}" dt="2021-01-29T10:45:17.851" v="4173" actId="700"/>
          <ac:spMkLst>
            <pc:docMk/>
            <pc:sldMk cId="26389692" sldId="356"/>
            <ac:spMk id="2" creationId="{16F9776F-7E9F-4C21-ABF4-D5B6B40FD0DD}"/>
          </ac:spMkLst>
        </pc:spChg>
        <pc:spChg chg="del mod ord">
          <ac:chgData name="Catriona Scrivener" userId="16b8a5668593407e" providerId="LiveId" clId="{6FE57EA9-73AD-4973-94F3-06BE34EFDF74}" dt="2021-01-29T10:45:17.851" v="4173" actId="700"/>
          <ac:spMkLst>
            <pc:docMk/>
            <pc:sldMk cId="26389692" sldId="356"/>
            <ac:spMk id="3" creationId="{2B7DA7BE-F55B-4C8A-B2C5-5320AD0C5180}"/>
          </ac:spMkLst>
        </pc:spChg>
        <pc:spChg chg="add mod ord">
          <ac:chgData name="Catriona Scrivener" userId="16b8a5668593407e" providerId="LiveId" clId="{6FE57EA9-73AD-4973-94F3-06BE34EFDF74}" dt="2021-01-29T10:45:28.440" v="4183" actId="20577"/>
          <ac:spMkLst>
            <pc:docMk/>
            <pc:sldMk cId="26389692" sldId="356"/>
            <ac:spMk id="4" creationId="{658790D7-212F-4A50-A0FE-A13A86832856}"/>
          </ac:spMkLst>
        </pc:spChg>
        <pc:spChg chg="add mod ord">
          <ac:chgData name="Catriona Scrivener" userId="16b8a5668593407e" providerId="LiveId" clId="{6FE57EA9-73AD-4973-94F3-06BE34EFDF74}" dt="2021-01-29T14:16:00.075" v="5308" actId="20577"/>
          <ac:spMkLst>
            <pc:docMk/>
            <pc:sldMk cId="26389692" sldId="356"/>
            <ac:spMk id="5" creationId="{8FCBC8A4-8CF8-4FCB-8FAB-B1B15132ACC2}"/>
          </ac:spMkLst>
        </pc:spChg>
        <pc:picChg chg="add mod">
          <ac:chgData name="Catriona Scrivener" userId="16b8a5668593407e" providerId="LiveId" clId="{6FE57EA9-73AD-4973-94F3-06BE34EFDF74}" dt="2021-01-29T10:46:15.076" v="4312" actId="1076"/>
          <ac:picMkLst>
            <pc:docMk/>
            <pc:sldMk cId="26389692" sldId="356"/>
            <ac:picMk id="6" creationId="{5BEF1C5B-B4EF-4C4A-A637-671C8314A05B}"/>
          </ac:picMkLst>
        </pc:picChg>
      </pc:sldChg>
      <pc:sldChg chg="addSp delSp modSp add mod modNotesTx">
        <pc:chgData name="Catriona Scrivener" userId="16b8a5668593407e" providerId="LiveId" clId="{6FE57EA9-73AD-4973-94F3-06BE34EFDF74}" dt="2021-02-01T13:00:39.810" v="7915"/>
        <pc:sldMkLst>
          <pc:docMk/>
          <pc:sldMk cId="2268088312" sldId="357"/>
        </pc:sldMkLst>
        <pc:spChg chg="mod">
          <ac:chgData name="Catriona Scrivener" userId="16b8a5668593407e" providerId="LiveId" clId="{6FE57EA9-73AD-4973-94F3-06BE34EFDF74}" dt="2021-01-29T11:11:50.513" v="5168" actId="20577"/>
          <ac:spMkLst>
            <pc:docMk/>
            <pc:sldMk cId="2268088312" sldId="357"/>
            <ac:spMk id="5" creationId="{8FCBC8A4-8CF8-4FCB-8FAB-B1B15132ACC2}"/>
          </ac:spMkLst>
        </pc:spChg>
        <pc:picChg chg="del">
          <ac:chgData name="Catriona Scrivener" userId="16b8a5668593407e" providerId="LiveId" clId="{6FE57EA9-73AD-4973-94F3-06BE34EFDF74}" dt="2021-01-29T11:04:49.633" v="4609" actId="478"/>
          <ac:picMkLst>
            <pc:docMk/>
            <pc:sldMk cId="2268088312" sldId="357"/>
            <ac:picMk id="6" creationId="{5BEF1C5B-B4EF-4C4A-A637-671C8314A05B}"/>
          </ac:picMkLst>
        </pc:picChg>
        <pc:picChg chg="add mod">
          <ac:chgData name="Catriona Scrivener" userId="16b8a5668593407e" providerId="LiveId" clId="{6FE57EA9-73AD-4973-94F3-06BE34EFDF74}" dt="2021-01-29T11:04:53.164" v="4611" actId="1076"/>
          <ac:picMkLst>
            <pc:docMk/>
            <pc:sldMk cId="2268088312" sldId="357"/>
            <ac:picMk id="7" creationId="{852872FC-6D6E-44BA-B953-45EC90850C0B}"/>
          </ac:picMkLst>
        </pc:picChg>
      </pc:sldChg>
      <pc:sldChg chg="addSp delSp modSp add mod">
        <pc:chgData name="Catriona Scrivener" userId="16b8a5668593407e" providerId="LiveId" clId="{6FE57EA9-73AD-4973-94F3-06BE34EFDF74}" dt="2021-01-29T11:14:22.558" v="5209" actId="732"/>
        <pc:sldMkLst>
          <pc:docMk/>
          <pc:sldMk cId="1024570261" sldId="358"/>
        </pc:sldMkLst>
        <pc:picChg chg="del">
          <ac:chgData name="Catriona Scrivener" userId="16b8a5668593407e" providerId="LiveId" clId="{6FE57EA9-73AD-4973-94F3-06BE34EFDF74}" dt="2021-01-29T11:14:14.055" v="5204" actId="478"/>
          <ac:picMkLst>
            <pc:docMk/>
            <pc:sldMk cId="1024570261" sldId="358"/>
            <ac:picMk id="5" creationId="{CF6F5363-7DEF-4810-9BA0-F182A2E7C6DD}"/>
          </ac:picMkLst>
        </pc:picChg>
        <pc:picChg chg="add mod modCrop">
          <ac:chgData name="Catriona Scrivener" userId="16b8a5668593407e" providerId="LiveId" clId="{6FE57EA9-73AD-4973-94F3-06BE34EFDF74}" dt="2021-01-29T11:14:22.558" v="5209" actId="732"/>
          <ac:picMkLst>
            <pc:docMk/>
            <pc:sldMk cId="1024570261" sldId="358"/>
            <ac:picMk id="6" creationId="{AADAA965-8320-40A0-817E-3585C68715D7}"/>
          </ac:picMkLst>
        </pc:picChg>
      </pc:sldChg>
      <pc:sldChg chg="addSp delSp modSp add del mod modShow">
        <pc:chgData name="Catriona Scrivener" userId="16b8a5668593407e" providerId="LiveId" clId="{6FE57EA9-73AD-4973-94F3-06BE34EFDF74}" dt="2021-01-31T11:14:17.689" v="7449" actId="2696"/>
        <pc:sldMkLst>
          <pc:docMk/>
          <pc:sldMk cId="3843455144" sldId="359"/>
        </pc:sldMkLst>
        <pc:spChg chg="mod">
          <ac:chgData name="Catriona Scrivener" userId="16b8a5668593407e" providerId="LiveId" clId="{6FE57EA9-73AD-4973-94F3-06BE34EFDF74}" dt="2021-01-29T13:04:32.359" v="5237" actId="20577"/>
          <ac:spMkLst>
            <pc:docMk/>
            <pc:sldMk cId="3843455144" sldId="359"/>
            <ac:spMk id="3" creationId="{05C7EB45-5ADF-49C3-949B-BACE9C538125}"/>
          </ac:spMkLst>
        </pc:spChg>
        <pc:picChg chg="del mod">
          <ac:chgData name="Catriona Scrivener" userId="16b8a5668593407e" providerId="LiveId" clId="{6FE57EA9-73AD-4973-94F3-06BE34EFDF74}" dt="2021-01-29T12:58:05.422" v="5220" actId="478"/>
          <ac:picMkLst>
            <pc:docMk/>
            <pc:sldMk cId="3843455144" sldId="359"/>
            <ac:picMk id="4" creationId="{0AFD5474-2219-4FED-AC66-01196B00B13F}"/>
          </ac:picMkLst>
        </pc:picChg>
        <pc:picChg chg="add mod">
          <ac:chgData name="Catriona Scrivener" userId="16b8a5668593407e" providerId="LiveId" clId="{6FE57EA9-73AD-4973-94F3-06BE34EFDF74}" dt="2021-01-29T13:03:02.284" v="5232" actId="1076"/>
          <ac:picMkLst>
            <pc:docMk/>
            <pc:sldMk cId="3843455144" sldId="359"/>
            <ac:picMk id="7" creationId="{E9CE3FF8-B3BB-4359-8766-B61B09A9AB8F}"/>
          </ac:picMkLst>
        </pc:picChg>
        <pc:picChg chg="add mod modCrop">
          <ac:chgData name="Catriona Scrivener" userId="16b8a5668593407e" providerId="LiveId" clId="{6FE57EA9-73AD-4973-94F3-06BE34EFDF74}" dt="2021-01-29T13:02:59.384" v="5230" actId="1076"/>
          <ac:picMkLst>
            <pc:docMk/>
            <pc:sldMk cId="3843455144" sldId="359"/>
            <ac:picMk id="9" creationId="{351F344B-E29D-4FC0-99C9-0BC8A13899EF}"/>
          </ac:picMkLst>
        </pc:picChg>
        <pc:picChg chg="add mod ord">
          <ac:chgData name="Catriona Scrivener" userId="16b8a5668593407e" providerId="LiveId" clId="{6FE57EA9-73AD-4973-94F3-06BE34EFDF74}" dt="2021-01-29T13:03:33.210" v="5235" actId="167"/>
          <ac:picMkLst>
            <pc:docMk/>
            <pc:sldMk cId="3843455144" sldId="359"/>
            <ac:picMk id="11" creationId="{DF870C77-6920-4EBD-A484-EC1B43789C41}"/>
          </ac:picMkLst>
        </pc:picChg>
      </pc:sldChg>
      <pc:sldChg chg="addSp delSp modSp new mod modNotesTx">
        <pc:chgData name="Catriona Scrivener" userId="16b8a5668593407e" providerId="LiveId" clId="{6FE57EA9-73AD-4973-94F3-06BE34EFDF74}" dt="2021-01-29T14:26:03.780" v="5546" actId="1035"/>
        <pc:sldMkLst>
          <pc:docMk/>
          <pc:sldMk cId="2849849059" sldId="360"/>
        </pc:sldMkLst>
        <pc:spChg chg="mod">
          <ac:chgData name="Catriona Scrivener" userId="16b8a5668593407e" providerId="LiveId" clId="{6FE57EA9-73AD-4973-94F3-06BE34EFDF74}" dt="2021-01-29T14:18:48.041" v="5313" actId="20577"/>
          <ac:spMkLst>
            <pc:docMk/>
            <pc:sldMk cId="2849849059" sldId="360"/>
            <ac:spMk id="2" creationId="{227687B1-CF1D-4F50-B6CD-DABCA4DFBF71}"/>
          </ac:spMkLst>
        </pc:spChg>
        <pc:spChg chg="del">
          <ac:chgData name="Catriona Scrivener" userId="16b8a5668593407e" providerId="LiveId" clId="{6FE57EA9-73AD-4973-94F3-06BE34EFDF74}" dt="2021-01-29T14:20:11.234" v="5315" actId="22"/>
          <ac:spMkLst>
            <pc:docMk/>
            <pc:sldMk cId="2849849059" sldId="360"/>
            <ac:spMk id="3" creationId="{B5578614-AC7C-428B-ACF5-B92C4DE6E48E}"/>
          </ac:spMkLst>
        </pc:spChg>
        <pc:spChg chg="add del mod">
          <ac:chgData name="Catriona Scrivener" userId="16b8a5668593407e" providerId="LiveId" clId="{6FE57EA9-73AD-4973-94F3-06BE34EFDF74}" dt="2021-01-29T14:26:03.780" v="5546" actId="1035"/>
          <ac:spMkLst>
            <pc:docMk/>
            <pc:sldMk cId="2849849059" sldId="360"/>
            <ac:spMk id="6" creationId="{69C34C63-3BDE-461C-93BE-ED0FC3D2D39C}"/>
          </ac:spMkLst>
        </pc:spChg>
        <pc:picChg chg="add mod ord">
          <ac:chgData name="Catriona Scrivener" userId="16b8a5668593407e" providerId="LiveId" clId="{6FE57EA9-73AD-4973-94F3-06BE34EFDF74}" dt="2021-01-29T14:22:31.370" v="5492" actId="1035"/>
          <ac:picMkLst>
            <pc:docMk/>
            <pc:sldMk cId="2849849059" sldId="360"/>
            <ac:picMk id="5" creationId="{5EA23875-0C98-41CF-B9EC-382AF872CBEA}"/>
          </ac:picMkLst>
        </pc:picChg>
      </pc:sldChg>
      <pc:sldChg chg="modSp new del mod modNotesTx">
        <pc:chgData name="Catriona Scrivener" userId="16b8a5668593407e" providerId="LiveId" clId="{6FE57EA9-73AD-4973-94F3-06BE34EFDF74}" dt="2021-01-29T14:35:43.610" v="5732" actId="2696"/>
        <pc:sldMkLst>
          <pc:docMk/>
          <pc:sldMk cId="1884571336" sldId="361"/>
        </pc:sldMkLst>
        <pc:spChg chg="mod">
          <ac:chgData name="Catriona Scrivener" userId="16b8a5668593407e" providerId="LiveId" clId="{6FE57EA9-73AD-4973-94F3-06BE34EFDF74}" dt="2021-01-29T14:28:54.032" v="5564"/>
          <ac:spMkLst>
            <pc:docMk/>
            <pc:sldMk cId="1884571336" sldId="361"/>
            <ac:spMk id="2" creationId="{954ABFF3-3AA9-4133-971A-47D18B234772}"/>
          </ac:spMkLst>
        </pc:spChg>
        <pc:spChg chg="mod">
          <ac:chgData name="Catriona Scrivener" userId="16b8a5668593407e" providerId="LiveId" clId="{6FE57EA9-73AD-4973-94F3-06BE34EFDF74}" dt="2021-01-29T14:29:27.273" v="5721" actId="20577"/>
          <ac:spMkLst>
            <pc:docMk/>
            <pc:sldMk cId="1884571336" sldId="361"/>
            <ac:spMk id="3" creationId="{91AF4DFD-C55A-412F-9155-40AAE19E494A}"/>
          </ac:spMkLst>
        </pc:spChg>
      </pc:sldChg>
      <pc:sldChg chg="addSp delSp modSp new mod">
        <pc:chgData name="Catriona Scrivener" userId="16b8a5668593407e" providerId="LiveId" clId="{6FE57EA9-73AD-4973-94F3-06BE34EFDF74}" dt="2021-01-29T14:35:27.716" v="5731" actId="1076"/>
        <pc:sldMkLst>
          <pc:docMk/>
          <pc:sldMk cId="3450549441" sldId="362"/>
        </pc:sldMkLst>
        <pc:spChg chg="mod">
          <ac:chgData name="Catriona Scrivener" userId="16b8a5668593407e" providerId="LiveId" clId="{6FE57EA9-73AD-4973-94F3-06BE34EFDF74}" dt="2021-01-29T14:31:51.059" v="5726"/>
          <ac:spMkLst>
            <pc:docMk/>
            <pc:sldMk cId="3450549441" sldId="362"/>
            <ac:spMk id="2" creationId="{8515738F-BBFF-4DA5-A853-EB7C09E5F4E2}"/>
          </ac:spMkLst>
        </pc:spChg>
        <pc:spChg chg="del">
          <ac:chgData name="Catriona Scrivener" userId="16b8a5668593407e" providerId="LiveId" clId="{6FE57EA9-73AD-4973-94F3-06BE34EFDF74}" dt="2021-01-29T14:32:17.601" v="5727" actId="22"/>
          <ac:spMkLst>
            <pc:docMk/>
            <pc:sldMk cId="3450549441" sldId="362"/>
            <ac:spMk id="3" creationId="{F188CFDA-0CB3-4F69-B1CE-C585568030D0}"/>
          </ac:spMkLst>
        </pc:spChg>
        <pc:spChg chg="add mod">
          <ac:chgData name="Catriona Scrivener" userId="16b8a5668593407e" providerId="LiveId" clId="{6FE57EA9-73AD-4973-94F3-06BE34EFDF74}" dt="2021-01-29T14:35:25.521" v="5729" actId="478"/>
          <ac:spMkLst>
            <pc:docMk/>
            <pc:sldMk cId="3450549441" sldId="362"/>
            <ac:spMk id="7" creationId="{B3E25414-BC55-4EBC-B9AC-7301F046FFAE}"/>
          </ac:spMkLst>
        </pc:spChg>
        <pc:picChg chg="add del mod ord">
          <ac:chgData name="Catriona Scrivener" userId="16b8a5668593407e" providerId="LiveId" clId="{6FE57EA9-73AD-4973-94F3-06BE34EFDF74}" dt="2021-01-29T14:35:25.521" v="5729" actId="478"/>
          <ac:picMkLst>
            <pc:docMk/>
            <pc:sldMk cId="3450549441" sldId="362"/>
            <ac:picMk id="5" creationId="{8C91E16A-3F5D-4831-9BF9-9E748627EB1D}"/>
          </ac:picMkLst>
        </pc:picChg>
        <pc:picChg chg="add mod">
          <ac:chgData name="Catriona Scrivener" userId="16b8a5668593407e" providerId="LiveId" clId="{6FE57EA9-73AD-4973-94F3-06BE34EFDF74}" dt="2021-01-29T14:35:27.716" v="5731" actId="1076"/>
          <ac:picMkLst>
            <pc:docMk/>
            <pc:sldMk cId="3450549441" sldId="362"/>
            <ac:picMk id="9" creationId="{7208B047-E293-4027-8087-E866F2DDEB57}"/>
          </ac:picMkLst>
        </pc:picChg>
      </pc:sldChg>
      <pc:sldChg chg="modSp new mod">
        <pc:chgData name="Catriona Scrivener" userId="16b8a5668593407e" providerId="LiveId" clId="{6FE57EA9-73AD-4973-94F3-06BE34EFDF74}" dt="2021-01-29T14:44:40.769" v="6136" actId="2711"/>
        <pc:sldMkLst>
          <pc:docMk/>
          <pc:sldMk cId="609381825" sldId="363"/>
        </pc:sldMkLst>
        <pc:spChg chg="mod">
          <ac:chgData name="Catriona Scrivener" userId="16b8a5668593407e" providerId="LiveId" clId="{6FE57EA9-73AD-4973-94F3-06BE34EFDF74}" dt="2021-01-29T14:40:04.201" v="6097" actId="20577"/>
          <ac:spMkLst>
            <pc:docMk/>
            <pc:sldMk cId="609381825" sldId="363"/>
            <ac:spMk id="2" creationId="{B9F95767-8E0E-46AC-8CCA-5A28408C3843}"/>
          </ac:spMkLst>
        </pc:spChg>
        <pc:spChg chg="mod">
          <ac:chgData name="Catriona Scrivener" userId="16b8a5668593407e" providerId="LiveId" clId="{6FE57EA9-73AD-4973-94F3-06BE34EFDF74}" dt="2021-01-29T14:44:40.769" v="6136" actId="2711"/>
          <ac:spMkLst>
            <pc:docMk/>
            <pc:sldMk cId="609381825" sldId="363"/>
            <ac:spMk id="3" creationId="{A12ECAFE-2ACA-4014-87EC-1116C804F804}"/>
          </ac:spMkLst>
        </pc:spChg>
      </pc:sldChg>
      <pc:sldChg chg="addSp delSp modSp new del mod ord modAnim modShow">
        <pc:chgData name="Catriona Scrivener" userId="16b8a5668593407e" providerId="LiveId" clId="{6FE57EA9-73AD-4973-94F3-06BE34EFDF74}" dt="2021-02-01T13:01:02.432" v="7918" actId="2696"/>
        <pc:sldMkLst>
          <pc:docMk/>
          <pc:sldMk cId="3965022768" sldId="364"/>
        </pc:sldMkLst>
        <pc:spChg chg="mod">
          <ac:chgData name="Catriona Scrivener" userId="16b8a5668593407e" providerId="LiveId" clId="{6FE57EA9-73AD-4973-94F3-06BE34EFDF74}" dt="2021-01-29T14:42:25.401" v="6129" actId="20577"/>
          <ac:spMkLst>
            <pc:docMk/>
            <pc:sldMk cId="3965022768" sldId="364"/>
            <ac:spMk id="2" creationId="{2B6A42AE-4291-45C5-9425-D937814D2E64}"/>
          </ac:spMkLst>
        </pc:spChg>
        <pc:spChg chg="del">
          <ac:chgData name="Catriona Scrivener" userId="16b8a5668593407e" providerId="LiveId" clId="{6FE57EA9-73AD-4973-94F3-06BE34EFDF74}" dt="2021-01-29T14:42:09.521" v="6111" actId="478"/>
          <ac:spMkLst>
            <pc:docMk/>
            <pc:sldMk cId="3965022768" sldId="364"/>
            <ac:spMk id="3" creationId="{0AC62DC5-3399-44A6-A945-38A7F0AC000A}"/>
          </ac:spMkLst>
        </pc:spChg>
        <pc:spChg chg="add mod">
          <ac:chgData name="Catriona Scrivener" userId="16b8a5668593407e" providerId="LiveId" clId="{6FE57EA9-73AD-4973-94F3-06BE34EFDF74}" dt="2021-01-29T14:42:00.824" v="6102"/>
          <ac:spMkLst>
            <pc:docMk/>
            <pc:sldMk cId="3965022768" sldId="364"/>
            <ac:spMk id="7" creationId="{E72EC2FA-2239-41CF-8F93-C893894CBF80}"/>
          </ac:spMkLst>
        </pc:spChg>
        <pc:picChg chg="add mod">
          <ac:chgData name="Catriona Scrivener" userId="16b8a5668593407e" providerId="LiveId" clId="{6FE57EA9-73AD-4973-94F3-06BE34EFDF74}" dt="2021-01-29T14:42:18.035" v="6114" actId="1076"/>
          <ac:picMkLst>
            <pc:docMk/>
            <pc:sldMk cId="3965022768" sldId="364"/>
            <ac:picMk id="4" creationId="{FF413562-7BE4-416F-AF4A-AEF54789A30F}"/>
          </ac:picMkLst>
        </pc:picChg>
        <pc:picChg chg="add mod">
          <ac:chgData name="Catriona Scrivener" userId="16b8a5668593407e" providerId="LiveId" clId="{6FE57EA9-73AD-4973-94F3-06BE34EFDF74}" dt="2021-01-29T14:42:15.887" v="6113" actId="1076"/>
          <ac:picMkLst>
            <pc:docMk/>
            <pc:sldMk cId="3965022768" sldId="364"/>
            <ac:picMk id="5" creationId="{506568ED-43B6-4784-B3C7-8FA66D429A35}"/>
          </ac:picMkLst>
        </pc:picChg>
        <pc:picChg chg="add mod">
          <ac:chgData name="Catriona Scrivener" userId="16b8a5668593407e" providerId="LiveId" clId="{6FE57EA9-73AD-4973-94F3-06BE34EFDF74}" dt="2021-01-29T14:42:14.927" v="6112" actId="1076"/>
          <ac:picMkLst>
            <pc:docMk/>
            <pc:sldMk cId="3965022768" sldId="364"/>
            <ac:picMk id="6" creationId="{0F3A0742-EF9C-42B1-BD26-670B54A9384E}"/>
          </ac:picMkLst>
        </pc:picChg>
      </pc:sldChg>
      <pc:sldChg chg="addSp delSp modSp new mod modShow modNotesTx">
        <pc:chgData name="Catriona Scrivener" userId="16b8a5668593407e" providerId="LiveId" clId="{6FE57EA9-73AD-4973-94F3-06BE34EFDF74}" dt="2021-01-29T15:40:54.509" v="6918" actId="729"/>
        <pc:sldMkLst>
          <pc:docMk/>
          <pc:sldMk cId="3514078108" sldId="365"/>
        </pc:sldMkLst>
        <pc:spChg chg="mod">
          <ac:chgData name="Catriona Scrivener" userId="16b8a5668593407e" providerId="LiveId" clId="{6FE57EA9-73AD-4973-94F3-06BE34EFDF74}" dt="2021-01-29T15:03:33.386" v="6215" actId="20577"/>
          <ac:spMkLst>
            <pc:docMk/>
            <pc:sldMk cId="3514078108" sldId="365"/>
            <ac:spMk id="2" creationId="{F59BB983-A672-45EB-8FF4-2D7C1A511338}"/>
          </ac:spMkLst>
        </pc:spChg>
        <pc:spChg chg="del">
          <ac:chgData name="Catriona Scrivener" userId="16b8a5668593407e" providerId="LiveId" clId="{6FE57EA9-73AD-4973-94F3-06BE34EFDF74}" dt="2021-01-29T15:02:34.516" v="6185" actId="22"/>
          <ac:spMkLst>
            <pc:docMk/>
            <pc:sldMk cId="3514078108" sldId="365"/>
            <ac:spMk id="3" creationId="{294A2226-1D2F-4A54-970C-E8EDB499D378}"/>
          </ac:spMkLst>
        </pc:spChg>
        <pc:spChg chg="add mod">
          <ac:chgData name="Catriona Scrivener" userId="16b8a5668593407e" providerId="LiveId" clId="{6FE57EA9-73AD-4973-94F3-06BE34EFDF74}" dt="2021-01-29T15:03:20.777" v="6201" actId="404"/>
          <ac:spMkLst>
            <pc:docMk/>
            <pc:sldMk cId="3514078108" sldId="365"/>
            <ac:spMk id="6" creationId="{95494EE1-77BB-4A2A-AD50-90A85463EC67}"/>
          </ac:spMkLst>
        </pc:spChg>
        <pc:picChg chg="add mod ord">
          <ac:chgData name="Catriona Scrivener" userId="16b8a5668593407e" providerId="LiveId" clId="{6FE57EA9-73AD-4973-94F3-06BE34EFDF74}" dt="2021-01-29T15:03:30.243" v="6205" actId="1076"/>
          <ac:picMkLst>
            <pc:docMk/>
            <pc:sldMk cId="3514078108" sldId="365"/>
            <ac:picMk id="5" creationId="{24BD75F7-E48C-4261-A031-C000F3357B65}"/>
          </ac:picMkLst>
        </pc:picChg>
      </pc:sldChg>
      <pc:sldChg chg="addSp delSp modSp add mod modNotesTx">
        <pc:chgData name="Catriona Scrivener" userId="16b8a5668593407e" providerId="LiveId" clId="{6FE57EA9-73AD-4973-94F3-06BE34EFDF74}" dt="2021-01-31T10:35:54.013" v="6979" actId="20577"/>
        <pc:sldMkLst>
          <pc:docMk/>
          <pc:sldMk cId="1752577308" sldId="366"/>
        </pc:sldMkLst>
        <pc:spChg chg="mod">
          <ac:chgData name="Catriona Scrivener" userId="16b8a5668593407e" providerId="LiveId" clId="{6FE57EA9-73AD-4973-94F3-06BE34EFDF74}" dt="2021-01-31T10:35:54.013" v="6979" actId="20577"/>
          <ac:spMkLst>
            <pc:docMk/>
            <pc:sldMk cId="1752577308" sldId="366"/>
            <ac:spMk id="3" creationId="{0EBBC477-8876-4C01-B19A-768F23B0DE03}"/>
          </ac:spMkLst>
        </pc:spChg>
        <pc:spChg chg="add mod">
          <ac:chgData name="Catriona Scrivener" userId="16b8a5668593407e" providerId="LiveId" clId="{6FE57EA9-73AD-4973-94F3-06BE34EFDF74}" dt="2021-01-29T15:24:24.048" v="6569"/>
          <ac:spMkLst>
            <pc:docMk/>
            <pc:sldMk cId="1752577308" sldId="366"/>
            <ac:spMk id="7" creationId="{886B58C4-60EB-42C7-8168-C1BD7CAE931F}"/>
          </ac:spMkLst>
        </pc:spChg>
        <pc:picChg chg="del">
          <ac:chgData name="Catriona Scrivener" userId="16b8a5668593407e" providerId="LiveId" clId="{6FE57EA9-73AD-4973-94F3-06BE34EFDF74}" dt="2021-01-29T15:21:54.754" v="6323" actId="478"/>
          <ac:picMkLst>
            <pc:docMk/>
            <pc:sldMk cId="1752577308" sldId="366"/>
            <ac:picMk id="5" creationId="{75E98E0E-19BB-457B-B735-C21644D08288}"/>
          </ac:picMkLst>
        </pc:picChg>
        <pc:picChg chg="del">
          <ac:chgData name="Catriona Scrivener" userId="16b8a5668593407e" providerId="LiveId" clId="{6FE57EA9-73AD-4973-94F3-06BE34EFDF74}" dt="2021-01-31T10:34:54.354" v="6977" actId="478"/>
          <ac:picMkLst>
            <pc:docMk/>
            <pc:sldMk cId="1752577308" sldId="366"/>
            <ac:picMk id="6" creationId="{662FC9B2-FC74-4311-9882-939B2379C486}"/>
          </ac:picMkLst>
        </pc:picChg>
        <pc:picChg chg="mod">
          <ac:chgData name="Catriona Scrivener" userId="16b8a5668593407e" providerId="LiveId" clId="{6FE57EA9-73AD-4973-94F3-06BE34EFDF74}" dt="2021-01-29T15:24:30.375" v="6571" actId="1076"/>
          <ac:picMkLst>
            <pc:docMk/>
            <pc:sldMk cId="1752577308" sldId="366"/>
            <ac:picMk id="10" creationId="{97606A95-D1A1-4F07-AEC8-F0F7FEEAF6BB}"/>
          </ac:picMkLst>
        </pc:picChg>
      </pc:sldChg>
      <pc:sldChg chg="modSp new del mod modShow">
        <pc:chgData name="Catriona Scrivener" userId="16b8a5668593407e" providerId="LiveId" clId="{6FE57EA9-73AD-4973-94F3-06BE34EFDF74}" dt="2021-02-01T13:01:18.525" v="7921" actId="2696"/>
        <pc:sldMkLst>
          <pc:docMk/>
          <pc:sldMk cId="621564351" sldId="367"/>
        </pc:sldMkLst>
        <pc:spChg chg="mod">
          <ac:chgData name="Catriona Scrivener" userId="16b8a5668593407e" providerId="LiveId" clId="{6FE57EA9-73AD-4973-94F3-06BE34EFDF74}" dt="2021-01-31T11:10:22.863" v="7438" actId="20577"/>
          <ac:spMkLst>
            <pc:docMk/>
            <pc:sldMk cId="621564351" sldId="367"/>
            <ac:spMk id="2" creationId="{8038AE12-F30E-486D-9FF6-6105047A5F75}"/>
          </ac:spMkLst>
        </pc:spChg>
        <pc:spChg chg="mod">
          <ac:chgData name="Catriona Scrivener" userId="16b8a5668593407e" providerId="LiveId" clId="{6FE57EA9-73AD-4973-94F3-06BE34EFDF74}" dt="2021-01-31T11:10:43.635" v="7447" actId="20577"/>
          <ac:spMkLst>
            <pc:docMk/>
            <pc:sldMk cId="621564351" sldId="367"/>
            <ac:spMk id="3" creationId="{F2123E84-9C98-4D48-877A-F400E7E64AC8}"/>
          </ac:spMkLst>
        </pc:spChg>
      </pc:sldChg>
      <pc:sldChg chg="add">
        <pc:chgData name="Catriona Scrivener" userId="16b8a5668593407e" providerId="LiveId" clId="{6FE57EA9-73AD-4973-94F3-06BE34EFDF74}" dt="2021-01-31T11:11:20.989" v="7448"/>
        <pc:sldMkLst>
          <pc:docMk/>
          <pc:sldMk cId="3847583993" sldId="368"/>
        </pc:sldMkLst>
      </pc:sldChg>
      <pc:sldChg chg="addSp modSp new mod modAnim">
        <pc:chgData name="Catriona Scrivener" userId="16b8a5668593407e" providerId="LiveId" clId="{6FE57EA9-73AD-4973-94F3-06BE34EFDF74}" dt="2021-02-01T09:51:30.458" v="7909" actId="20577"/>
        <pc:sldMkLst>
          <pc:docMk/>
          <pc:sldMk cId="2879804473" sldId="369"/>
        </pc:sldMkLst>
        <pc:spChg chg="mod">
          <ac:chgData name="Catriona Scrivener" userId="16b8a5668593407e" providerId="LiveId" clId="{6FE57EA9-73AD-4973-94F3-06BE34EFDF74}" dt="2021-02-01T09:51:30.458" v="7909" actId="20577"/>
          <ac:spMkLst>
            <pc:docMk/>
            <pc:sldMk cId="2879804473" sldId="369"/>
            <ac:spMk id="2" creationId="{4CD53B71-9C36-4CB5-9C1A-E74543A0A987}"/>
          </ac:spMkLst>
        </pc:spChg>
        <pc:spChg chg="mod">
          <ac:chgData name="Catriona Scrivener" userId="16b8a5668593407e" providerId="LiveId" clId="{6FE57EA9-73AD-4973-94F3-06BE34EFDF74}" dt="2021-02-01T09:50:51.003" v="7880" actId="20577"/>
          <ac:spMkLst>
            <pc:docMk/>
            <pc:sldMk cId="2879804473" sldId="369"/>
            <ac:spMk id="3" creationId="{5E9C8799-364E-4115-BAD6-EBB307923FED}"/>
          </ac:spMkLst>
        </pc:spChg>
        <pc:picChg chg="add mod">
          <ac:chgData name="Catriona Scrivener" userId="16b8a5668593407e" providerId="LiveId" clId="{6FE57EA9-73AD-4973-94F3-06BE34EFDF74}" dt="2021-02-01T09:51:06.053" v="7883" actId="1076"/>
          <ac:picMkLst>
            <pc:docMk/>
            <pc:sldMk cId="2879804473" sldId="369"/>
            <ac:picMk id="4" creationId="{30F03BD4-C9A7-4E39-96AB-FE1FDE66E203}"/>
          </ac:picMkLst>
        </pc:picChg>
      </pc:sldChg>
      <pc:sldChg chg="add del">
        <pc:chgData name="Catriona Scrivener" userId="16b8a5668593407e" providerId="LiveId" clId="{6FE57EA9-73AD-4973-94F3-06BE34EFDF74}" dt="2021-02-01T13:01:16.848" v="7920" actId="2890"/>
        <pc:sldMkLst>
          <pc:docMk/>
          <pc:sldMk cId="1593762556" sldId="370"/>
        </pc:sldMkLst>
      </pc:sldChg>
      <pc:sldMasterChg chg="modSldLayout">
        <pc:chgData name="Catriona Scrivener" userId="16b8a5668593407e" providerId="LiveId" clId="{6FE57EA9-73AD-4973-94F3-06BE34EFDF74}" dt="2021-01-26T13:54:41.525" v="372" actId="947"/>
        <pc:sldMasterMkLst>
          <pc:docMk/>
          <pc:sldMasterMk cId="0" sldId="2147483654"/>
        </pc:sldMasterMkLst>
        <pc:sldLayoutChg chg="modSp mod">
          <pc:chgData name="Catriona Scrivener" userId="16b8a5668593407e" providerId="LiveId" clId="{6FE57EA9-73AD-4973-94F3-06BE34EFDF74}" dt="2021-01-26T13:54:41.525" v="372" actId="947"/>
          <pc:sldLayoutMkLst>
            <pc:docMk/>
            <pc:sldMasterMk cId="0" sldId="2147483654"/>
            <pc:sldLayoutMk cId="0" sldId="2147483657"/>
          </pc:sldLayoutMkLst>
          <pc:spChg chg="mod">
            <ac:chgData name="Catriona Scrivener" userId="16b8a5668593407e" providerId="LiveId" clId="{6FE57EA9-73AD-4973-94F3-06BE34EFDF74}" dt="2021-01-26T13:54:41.525" v="372" actId="947"/>
            <ac:spMkLst>
              <pc:docMk/>
              <pc:sldMasterMk cId="0" sldId="2147483654"/>
              <pc:sldLayoutMk cId="0" sldId="2147483657"/>
              <ac:spMk id="2" creationId="{00000000-0000-0000-0000-000000000000}"/>
            </ac:spMkLst>
          </pc:sp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-1" charset="0"/>
              </a:defRPr>
            </a:lvl1pPr>
          </a:lstStyle>
          <a:p>
            <a:fld id="{E2476FF0-F6F9-2D43-9F89-D54FAA1298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49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18050"/>
            <a:ext cx="49784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l" defTabSz="919163">
              <a:defRPr sz="1200">
                <a:latin typeface="Times New Roman" pitchFamily="-1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4" tIns="45957" rIns="91914" bIns="45957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Times New Roman" pitchFamily="-1" charset="0"/>
              </a:defRPr>
            </a:lvl1pPr>
          </a:lstStyle>
          <a:p>
            <a:fld id="{91BF0018-C91C-C54F-8FA5-51685180A2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82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" charset="0"/>
        <a:ea typeface="ＭＳ Ｐゴシック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17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Balslev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Braet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W., McAllister, C., &amp;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Miall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R. C. (2007). Inter-individual variability in optimal current direction for transcranial magnetic stimulation of the motor cortex.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neuroscience methods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162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(1-2), 309-313.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72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79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0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Beynel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L., Appelbaum, L. G.,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Luber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B., Crowell, C. A.,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Hilbig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 A., Lim, W., ... &amp; Deng, Z. D. (2019). Effects of online repetitive transcranial magnetic stimulation (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rTMS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 on cognitive processing: a meta-analysis and recommendations for future studies.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Neuroscience &amp; </a:t>
            </a:r>
            <a:r>
              <a:rPr lang="en-GB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Biobehavioral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Reviews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107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47-58.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dirty="0"/>
              <a:t>. Meta-analytically, </a:t>
            </a:r>
            <a:r>
              <a:rPr lang="en-GB" dirty="0" err="1"/>
              <a:t>rTMS</a:t>
            </a:r>
            <a:r>
              <a:rPr lang="en-GB" dirty="0"/>
              <a:t> at 10 Hz and 20 Hz </a:t>
            </a:r>
            <a:r>
              <a:rPr lang="en-GB" dirty="0" err="1"/>
              <a:t>disruptedaccuracy</a:t>
            </a:r>
            <a:r>
              <a:rPr lang="en-GB" dirty="0"/>
              <a:t> for attention, executive, language, memory, motor, and perception domains, while no effects </a:t>
            </a:r>
            <a:r>
              <a:rPr lang="en-GB" dirty="0" err="1"/>
              <a:t>werefound</a:t>
            </a:r>
            <a:r>
              <a:rPr lang="en-GB" dirty="0"/>
              <a:t> with 1 Hz or 5 Hz. Stimulation applied at and 10 and 20 Hz slowed down RTs in attention and </a:t>
            </a:r>
            <a:r>
              <a:rPr lang="en-GB" dirty="0" err="1"/>
              <a:t>perceptiontasks</a:t>
            </a:r>
            <a:r>
              <a:rPr lang="en-GB" dirty="0"/>
              <a:t>. No performance enhancement was found. Meta-regression analysis showed that fMRI-guided targeting </a:t>
            </a:r>
            <a:r>
              <a:rPr lang="en-GB" dirty="0" err="1"/>
              <a:t>andshort</a:t>
            </a:r>
            <a:r>
              <a:rPr lang="en-GB" dirty="0"/>
              <a:t> inter-trial intervals are associated with increased disruptive effects with </a:t>
            </a:r>
            <a:r>
              <a:rPr lang="en-GB" dirty="0" err="1"/>
              <a:t>rTMS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48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03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65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2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21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Figure 2. Schematic representation of </a:t>
            </a:r>
            <a:r>
              <a:rPr lang="en-GB" dirty="0" err="1"/>
              <a:t>noninvasive</a:t>
            </a:r>
            <a:r>
              <a:rPr lang="en-GB" dirty="0"/>
              <a:t> brain stimulation approaches. (A) Online quantification: a stimulation strong enough to cause a direct output of the targeted region/network (with TMS, not TCS) that allows to quantify cortical excitability via motor-evoked potentials or phosphene reports. (B) Online interference: a disruption of ongoing task-related or spontaneous brain activity (with TMS, rather not TCS) that disturbs a cognitive function. (C) Online modulation: a moderate modulation of the level (“gating” via low-intensity TMS or TDCS) or timing (“entrainment” via TACS or rhythmic TMS) of neuronal activity that interacts with ongoing task-related or spontaneous neuronal activity without disrupting it. (D) Offline facilitation: an increase in cortical excitability (triggered by repetitive TMS [</a:t>
            </a:r>
            <a:r>
              <a:rPr lang="en-GB" dirty="0" err="1"/>
              <a:t>rTMS</a:t>
            </a:r>
            <a:r>
              <a:rPr lang="en-GB" dirty="0"/>
              <a:t>] </a:t>
            </a:r>
            <a:r>
              <a:rPr lang="en-GB" dirty="0" err="1"/>
              <a:t>rTMS</a:t>
            </a:r>
            <a:r>
              <a:rPr lang="en-GB" dirty="0"/>
              <a:t> or prolonged TCS) presumably mediated via long-term potentiation of the stimulated synapses. (E) Offline inhibition: a decrease in cortical excitability (triggered by </a:t>
            </a:r>
            <a:r>
              <a:rPr lang="en-GB" dirty="0" err="1"/>
              <a:t>rTMS</a:t>
            </a:r>
            <a:r>
              <a:rPr lang="en-GB" dirty="0"/>
              <a:t> or prolonged TCS) presumably mediated via LTD of the stimulated synapses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97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Meteyard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L., &amp; Holmes, N. P. (2018). TMS SMART–scalp mapping of annoyance ratings and twitches caused by transcranial magnetic stimulation.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neuroscience methods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299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34-44.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36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87A28-A23D-0445-B78D-F0205A20B632}" type="slidenum">
              <a:rPr lang="en-US"/>
              <a:pPr/>
              <a:t>2</a:t>
            </a:fld>
            <a:endParaRPr 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6900" y="993775"/>
            <a:ext cx="3640138" cy="2730500"/>
          </a:xfrm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3889375"/>
            <a:ext cx="5359400" cy="5297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6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89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Herrmann, C. S., Rach, S.,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Neuling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T., &amp;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Strüber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 (2013). Transcranial alternating current stimulation: a review of the underlying mechanisms and modulation of cognitive processes.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 in human neuroscience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279.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25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Herrmann, C. S., Rach, S.,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Neuling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T., &amp;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Strüber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 (2013). Transcranial alternating current stimulation: a review of the underlying mechanisms and modulation of cognitive processes.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 in human neuroscience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279.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1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Herrmann, C. S., Rach, S.,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Neuling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T., &amp;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Strüber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 (2013). Transcranial alternating current stimulation: a review of the underlying mechanisms and modulation of cognitive processes.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 in human neuroscience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279.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78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Herrmann, C. S., Rach, S.,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Neuling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T., &amp;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Strüber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 (2013). Transcranial alternating current stimulation: a review of the underlying mechanisms and modulation of cognitive processes.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 in human neuroscience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279.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9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9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Tseng, P., Hsu, T. Y., Chang, C. F., Tzeng, O. J., Hung, D. L.,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Muggleton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N. G., ... &amp; Juan, C. H. (2012). Unleashing potential: transcranial direct current stimulation over the right posterior parietal cortex improves change detection in low-performing individuals.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Neuroscience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32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(31), 10554-10561.</a:t>
            </a:r>
          </a:p>
          <a:p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GB" dirty="0"/>
              <a:t>The current was applied for 15 min with an intensity of 1.5 mA, which can create an excitatory effect for up to 90 min (</a:t>
            </a:r>
            <a:r>
              <a:rPr lang="en-GB" dirty="0" err="1"/>
              <a:t>Nitsche</a:t>
            </a:r>
            <a:r>
              <a:rPr lang="en-GB" dirty="0"/>
              <a:t> and Paulus, 2001). The sham </a:t>
            </a:r>
            <a:r>
              <a:rPr lang="en-GB" dirty="0" err="1"/>
              <a:t>tDCS</a:t>
            </a:r>
            <a:r>
              <a:rPr lang="en-GB" dirty="0"/>
              <a:t> condition followed an identical procedure, including electrode placements, but stimulation only lasted 30 s. </a:t>
            </a:r>
            <a:r>
              <a:rPr lang="en-GB" dirty="0" err="1"/>
              <a:t>rPPC</a:t>
            </a:r>
            <a:r>
              <a:rPr lang="en-GB" dirty="0"/>
              <a:t> was located as P4 according to the international 10 –20 system for EEG electrode placement. Since </a:t>
            </a:r>
            <a:r>
              <a:rPr lang="en-GB" dirty="0" err="1"/>
              <a:t>tDCS</a:t>
            </a:r>
            <a:r>
              <a:rPr lang="en-GB" dirty="0"/>
              <a:t> requires two electrodes that simultaneously stimulate one brain region and inhibit another, the reference electrode was placed on the left cheek (Berryhill et al., 2010; Hsu et al., 2011)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08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67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Bergmann, T. O., &amp;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Hartwigsen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 (2021). Inferring causality from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noninvasive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brain stimulation in cognitive neuroscience.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Cognitive Neuroscience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33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(2), 195-225.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6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77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62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56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‘The figure-8 configuration consists of a pair of adjacent circular loops with current flow in opposite directions, producing a relatively focal electric field maximum under the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center</a:t>
            </a: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of the coil where the two loops meet’</a:t>
            </a:r>
            <a:endParaRPr lang="en-GB" dirty="0"/>
          </a:p>
          <a:p>
            <a:r>
              <a:rPr lang="en-GB" dirty="0"/>
              <a:t>https://www.ncbi.nlm.nih.gov/pmc/articles/PMC3568257/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17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49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F0018-C91C-C54F-8FA5-51685180A2D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3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8000" y="3582000"/>
            <a:ext cx="7772400" cy="684600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68000" y="45720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8000" y="3582000"/>
            <a:ext cx="7772400" cy="684600"/>
          </a:xfrm>
          <a:prstGeom prst="rect">
            <a:avLst/>
          </a:prstGeom>
        </p:spPr>
        <p:txBody>
          <a:bodyPr vert="horz"/>
          <a:lstStyle>
            <a:lvl1pPr algn="l"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68000" y="45720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000" y="3429000"/>
            <a:ext cx="7772400" cy="684600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000" y="44190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7200"/>
            <a:ext cx="8153400" cy="4572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00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00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RC_IEU_Bristol.png"/>
          <p:cNvPicPr>
            <a:picLocks noChangeAspect="1"/>
          </p:cNvPicPr>
          <p:nvPr userDrawn="1"/>
        </p:nvPicPr>
        <p:blipFill>
          <a:blip r:embed="rId5"/>
          <a:srcRect r="15224"/>
          <a:stretch>
            <a:fillRect/>
          </a:stretch>
        </p:blipFill>
        <p:spPr>
          <a:xfrm>
            <a:off x="0" y="0"/>
            <a:ext cx="8686800" cy="155103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33400" y="6474768"/>
            <a:ext cx="22098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900" dirty="0">
                <a:solidFill>
                  <a:srgbClr val="8A7967"/>
                </a:solidFill>
                <a:latin typeface="+mn-lt"/>
              </a:rPr>
              <a:t>MRC Cognition and Brain</a:t>
            </a:r>
            <a:r>
              <a:rPr lang="en-US" sz="900" baseline="0" dirty="0">
                <a:solidFill>
                  <a:srgbClr val="8A7967"/>
                </a:solidFill>
                <a:latin typeface="+mn-lt"/>
              </a:rPr>
              <a:t> Sciences </a:t>
            </a:r>
            <a:r>
              <a:rPr lang="en-US" sz="900" dirty="0">
                <a:solidFill>
                  <a:srgbClr val="8A7967"/>
                </a:solidFill>
                <a:latin typeface="+mn-lt"/>
              </a:rPr>
              <a:t>Unit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•"/>
        <a:defRPr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•"/>
        <a:defRPr sz="1600">
          <a:solidFill>
            <a:schemeClr val="tx1"/>
          </a:solidFill>
          <a:latin typeface="+mn-lt"/>
          <a:ea typeface="ＭＳ Ｐゴシック" pitchFamily="-1" charset="-128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–"/>
        <a:defRPr sz="1400">
          <a:solidFill>
            <a:schemeClr val="tx1"/>
          </a:solidFill>
          <a:latin typeface="+mn-lt"/>
          <a:ea typeface="ＭＳ Ｐゴシック" pitchFamily="-1" charset="-128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1" charset="-128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1" charset="-128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1" charset="-128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1" charset="-128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lr>
          <a:srgbClr val="920049"/>
        </a:buClr>
        <a:buChar char="»"/>
        <a:defRPr sz="1200" i="1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P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439863"/>
            <a:ext cx="183673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PP1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836738" y="1439863"/>
            <a:ext cx="19431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PP1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1439863"/>
            <a:ext cx="1706562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PP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1439863"/>
            <a:ext cx="18192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PP1.jp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307263" y="1439863"/>
            <a:ext cx="1833562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MRC_IEU_Bristol.png"/>
          <p:cNvPicPr>
            <a:picLocks noChangeAspect="1"/>
          </p:cNvPicPr>
          <p:nvPr userDrawn="1"/>
        </p:nvPicPr>
        <p:blipFill>
          <a:blip r:embed="rId8"/>
          <a:srcRect r="15224"/>
          <a:stretch>
            <a:fillRect/>
          </a:stretch>
        </p:blipFill>
        <p:spPr>
          <a:xfrm>
            <a:off x="0" y="0"/>
            <a:ext cx="8686800" cy="1551035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532800" y="6474768"/>
            <a:ext cx="22098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900" dirty="0">
                <a:solidFill>
                  <a:srgbClr val="8A7967"/>
                </a:solidFill>
                <a:latin typeface="Arial"/>
                <a:cs typeface="Arial"/>
              </a:rPr>
              <a:t>MRC Cognition and Brain</a:t>
            </a:r>
            <a:r>
              <a:rPr lang="en-US" sz="900" baseline="0" dirty="0">
                <a:solidFill>
                  <a:srgbClr val="8A7967"/>
                </a:solidFill>
                <a:latin typeface="Arial"/>
                <a:cs typeface="Arial"/>
              </a:rPr>
              <a:t> Sciences </a:t>
            </a:r>
            <a:r>
              <a:rPr lang="en-US" sz="900" dirty="0">
                <a:solidFill>
                  <a:srgbClr val="8A7967"/>
                </a:solidFill>
                <a:latin typeface="Arial"/>
                <a:cs typeface="Arial"/>
              </a:rPr>
              <a:t>Unit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153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8788"/>
            <a:ext cx="8153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6" name="Line 11"/>
          <p:cNvSpPr>
            <a:spLocks noChangeShapeType="1"/>
          </p:cNvSpPr>
          <p:nvPr userDrawn="1"/>
        </p:nvSpPr>
        <p:spPr bwMode="auto">
          <a:xfrm>
            <a:off x="468000" y="1447800"/>
            <a:ext cx="8136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32800" y="6474768"/>
            <a:ext cx="22098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900" dirty="0">
                <a:solidFill>
                  <a:srgbClr val="8A7967"/>
                </a:solidFill>
                <a:latin typeface="+mn-lt"/>
              </a:rPr>
              <a:t>MRC Cognition and Brain</a:t>
            </a:r>
            <a:r>
              <a:rPr lang="en-US" sz="900" baseline="0" dirty="0">
                <a:solidFill>
                  <a:srgbClr val="8A7967"/>
                </a:solidFill>
                <a:latin typeface="+mn-lt"/>
              </a:rPr>
              <a:t> Sciences </a:t>
            </a:r>
            <a:r>
              <a:rPr lang="en-US" sz="900" dirty="0">
                <a:solidFill>
                  <a:srgbClr val="8A7967"/>
                </a:solidFill>
                <a:latin typeface="+mn-lt"/>
              </a:rPr>
              <a:t>Unit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 spd="med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pitchFamily="-1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>
          <a:solidFill>
            <a:schemeClr val="tx1"/>
          </a:solidFill>
          <a:latin typeface="+mn-lt"/>
          <a:ea typeface="ＭＳ Ｐゴシック" pitchFamily="-1" charset="-128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  <a:ea typeface="ＭＳ Ｐゴシック" pitchFamily="-1" charset="-128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i="1">
          <a:solidFill>
            <a:schemeClr val="tx1"/>
          </a:solidFill>
          <a:latin typeface="+mn-lt"/>
          <a:ea typeface="ＭＳ Ｐゴシック" pitchFamily="-1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1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1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1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lr>
          <a:srgbClr val="920049"/>
        </a:buClr>
        <a:buChar char="»"/>
        <a:defRPr i="1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J3OvleTV4I&amp;ab_channel=BrainboxLtd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qJ3OvleTV4I?feature=oembed" TargetMode="External"/><Relationship Id="rId4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2800" y="3430800"/>
            <a:ext cx="8102600" cy="30439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Arial"/>
                <a:cs typeface="Arial"/>
              </a:rPr>
              <a:t>Brain stimulation methods</a:t>
            </a:r>
          </a:p>
          <a:p>
            <a:pPr algn="l">
              <a:spcBef>
                <a:spcPct val="50000"/>
              </a:spcBef>
            </a:pPr>
            <a:endParaRPr lang="en-US" dirty="0">
              <a:solidFill>
                <a:srgbClr val="9A044B"/>
              </a:solidFill>
              <a:latin typeface="Verdana" pitchFamily="-1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000" b="1" dirty="0">
                <a:latin typeface="Arial"/>
                <a:cs typeface="Arial"/>
              </a:rPr>
              <a:t>Catriona Scrivener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000" dirty="0">
                <a:latin typeface="Arial"/>
                <a:cs typeface="Arial"/>
              </a:rPr>
              <a:t>MRC Cognition and Brain Sciences Unit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GB" sz="1800" dirty="0"/>
              <a:t>catriona.scrivener@mrc-cbu.cam.ac.uk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Arial"/>
                <a:cs typeface="Arial"/>
              </a:rPr>
              <a:t>01/02/21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GB" sz="1800" dirty="0"/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4" name="Graphic 3" descr="Brain in head">
            <a:extLst>
              <a:ext uri="{FF2B5EF4-FFF2-40B4-BE49-F238E27FC236}">
                <a16:creationId xmlns:a16="http://schemas.microsoft.com/office/drawing/2014/main" id="{3AB60749-7B2F-458B-BABC-CCE41C87C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04048" y="1521640"/>
            <a:ext cx="3995592" cy="39955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FC5707-B484-4C86-8A14-E3AF9CC5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TMS?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D849F5-299B-4C29-BAF2-D22C17174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153400" cy="4482380"/>
          </a:xfrm>
        </p:spPr>
        <p:txBody>
          <a:bodyPr/>
          <a:lstStyle/>
          <a:p>
            <a:pPr marL="0" indent="0" algn="ctr">
              <a:buNone/>
            </a:pPr>
            <a:r>
              <a:rPr lang="en-GB" sz="1800" dirty="0"/>
              <a:t>The shape and depth of the electric field is dependent on the coil type, with less focal fields penetrating deeper (</a:t>
            </a:r>
            <a:r>
              <a:rPr lang="en-GB" sz="1800" dirty="0" err="1"/>
              <a:t>Hallet</a:t>
            </a:r>
            <a:r>
              <a:rPr lang="en-GB" sz="1800" dirty="0"/>
              <a:t>, 2007; Deng, 2013)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sz="1800" dirty="0"/>
              <a:t>NB: field strength can be less than half strength after only ~2 cm! (Barker, 1999)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64136-8C5D-4D9D-A6FC-09C0CA9E4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520" y="2636912"/>
            <a:ext cx="4347573" cy="3126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FCA6A-474D-4967-A1A7-083F37FED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7" y="2708920"/>
            <a:ext cx="403032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54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FC5707-B484-4C86-8A14-E3AF9CC5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TMS?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D849F5-299B-4C29-BAF2-D22C17174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28800"/>
            <a:ext cx="8153399" cy="4770412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Mechanism of action:</a:t>
            </a:r>
          </a:p>
          <a:p>
            <a:pPr marL="0" indent="0">
              <a:buNone/>
            </a:pPr>
            <a:endParaRPr lang="en-GB" sz="1800" dirty="0"/>
          </a:p>
          <a:p>
            <a:pPr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ﬂow of ions brought about by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the induced electric ﬁeld alters the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electric charge stored on both sides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of cell membranes.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When the direction of the current is across the membrane, the induced current depolarizes cell membranes - eliciting action potentials. </a:t>
            </a:r>
          </a:p>
          <a:p>
            <a:pPr>
              <a:spcBef>
                <a:spcPct val="0"/>
              </a:spcBef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Currents induced by TMS will most likely stimulate nerve fibres that align tangential to the scalp. </a:t>
            </a:r>
          </a:p>
          <a:p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Stimulation occurs at a lower threshold where axons terminate, or bend sharply, in the relatively uniform electric field induced by TMS stimulation.</a:t>
            </a:r>
          </a:p>
          <a:p>
            <a:endParaRPr lang="en-GB" sz="11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2" descr="http://cnx.org/content/m46526/latest/1222_Action_Potential_Labels.jpg">
            <a:extLst>
              <a:ext uri="{FF2B5EF4-FFF2-40B4-BE49-F238E27FC236}">
                <a16:creationId xmlns:a16="http://schemas.microsoft.com/office/drawing/2014/main" id="{A9A0B5A5-049E-4F14-920D-0FA49A98F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53" y="620688"/>
            <a:ext cx="4146599" cy="243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DFAA6D-C562-44DB-934B-D12B9BDE9936}"/>
              </a:ext>
            </a:extLst>
          </p:cNvPr>
          <p:cNvSpPr txBox="1">
            <a:spLocks/>
          </p:cNvSpPr>
          <p:nvPr/>
        </p:nvSpPr>
        <p:spPr>
          <a:xfrm>
            <a:off x="6214776" y="6191633"/>
            <a:ext cx="2511025" cy="4151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err="1"/>
              <a:t>Ilmoniemi</a:t>
            </a:r>
            <a:r>
              <a:rPr lang="en-GB" dirty="0"/>
              <a:t> et al. (1999)</a:t>
            </a:r>
          </a:p>
        </p:txBody>
      </p:sp>
    </p:spTree>
    <p:extLst>
      <p:ext uri="{BB962C8B-B14F-4D97-AF65-F5344CB8AC3E}">
        <p14:creationId xmlns:p14="http://schemas.microsoft.com/office/powerpoint/2010/main" val="2848562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FC5707-B484-4C86-8A14-E3AF9CC5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TMS?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D849F5-299B-4C29-BAF2-D22C17174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28800"/>
            <a:ext cx="3600401" cy="4770412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Stimulation is dependent on the orientation of axons and dendrites with respect to the magnetic field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In the case of single pulse over M1:</a:t>
            </a:r>
          </a:p>
          <a:p>
            <a:r>
              <a:rPr lang="en-GB" sz="1800" dirty="0"/>
              <a:t>Cortical neurons at bends, terminals, and branches</a:t>
            </a:r>
          </a:p>
          <a:p>
            <a:r>
              <a:rPr lang="en-GB" sz="1800" dirty="0"/>
              <a:t>The axons of pyramidal cells projecting from the bank of the precentral gyrus to the spinal cord</a:t>
            </a:r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0E996B-D8B7-4173-AF60-798F1DCD5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571" y="1648468"/>
            <a:ext cx="4456541" cy="437281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220B6B-82E4-4FCA-B8D1-0586FCE4758E}"/>
              </a:ext>
            </a:extLst>
          </p:cNvPr>
          <p:cNvSpPr txBox="1">
            <a:spLocks/>
          </p:cNvSpPr>
          <p:nvPr/>
        </p:nvSpPr>
        <p:spPr>
          <a:xfrm>
            <a:off x="6214776" y="6191633"/>
            <a:ext cx="2511025" cy="4151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err="1"/>
              <a:t>Ilmoniemi</a:t>
            </a:r>
            <a:r>
              <a:rPr lang="en-GB" dirty="0"/>
              <a:t> et al. (1999)</a:t>
            </a:r>
          </a:p>
        </p:txBody>
      </p:sp>
    </p:spTree>
    <p:extLst>
      <p:ext uri="{BB962C8B-B14F-4D97-AF65-F5344CB8AC3E}">
        <p14:creationId xmlns:p14="http://schemas.microsoft.com/office/powerpoint/2010/main" val="19265897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FC5707-B484-4C86-8A14-E3AF9CC5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TMS?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D849F5-299B-4C29-BAF2-D22C17174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28800"/>
            <a:ext cx="3600401" cy="4770412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Stimulation is dependent on the orientation of axons and dendrites with respect to the magnetic field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In the case of single pulse over M1:</a:t>
            </a:r>
          </a:p>
          <a:p>
            <a:r>
              <a:rPr lang="en-GB" sz="1800" dirty="0"/>
              <a:t>Because of the usual orientation of the motor cortex, a 45 degree angle is the most likely to produce an MEP </a:t>
            </a:r>
          </a:p>
          <a:p>
            <a:r>
              <a:rPr lang="en-GB" sz="1800" dirty="0"/>
              <a:t>However, there is some variation across subjects (</a:t>
            </a:r>
            <a:r>
              <a:rPr lang="en-GB" sz="1800" dirty="0" err="1"/>
              <a:t>Balslev</a:t>
            </a:r>
            <a:r>
              <a:rPr lang="en-GB" sz="1800" dirty="0"/>
              <a:t>, 2007)</a:t>
            </a:r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220B6B-82E4-4FCA-B8D1-0586FCE4758E}"/>
              </a:ext>
            </a:extLst>
          </p:cNvPr>
          <p:cNvSpPr txBox="1">
            <a:spLocks/>
          </p:cNvSpPr>
          <p:nvPr/>
        </p:nvSpPr>
        <p:spPr>
          <a:xfrm>
            <a:off x="6729177" y="6191633"/>
            <a:ext cx="1957624" cy="415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Mills et al. (1992)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C43842E-D0F4-4B7B-A247-EE1F18647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8" b="51528"/>
          <a:stretch/>
        </p:blipFill>
        <p:spPr>
          <a:xfrm>
            <a:off x="4057600" y="2186980"/>
            <a:ext cx="5054155" cy="3042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55D30-E87A-4DE6-9611-9922BEA038D9}"/>
              </a:ext>
            </a:extLst>
          </p:cNvPr>
          <p:cNvSpPr txBox="1"/>
          <p:nvPr/>
        </p:nvSpPr>
        <p:spPr>
          <a:xfrm>
            <a:off x="5735287" y="5259047"/>
            <a:ext cx="176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n-lt"/>
              </a:rPr>
              <a:t>MEP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2A5E09-81E5-4782-87ED-24539F3CD763}"/>
              </a:ext>
            </a:extLst>
          </p:cNvPr>
          <p:cNvSpPr txBox="1"/>
          <p:nvPr/>
        </p:nvSpPr>
        <p:spPr>
          <a:xfrm>
            <a:off x="4203256" y="5242689"/>
            <a:ext cx="176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n-lt"/>
              </a:rPr>
              <a:t>TMS pulse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BA6D62-2492-42DF-B8BD-8CDB2FB1F334}"/>
              </a:ext>
            </a:extLst>
          </p:cNvPr>
          <p:cNvCxnSpPr/>
          <p:nvPr/>
        </p:nvCxnSpPr>
        <p:spPr bwMode="auto">
          <a:xfrm flipV="1">
            <a:off x="5086402" y="4797152"/>
            <a:ext cx="493710" cy="4320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5C68B3-5085-496B-ABD2-71204B0801C2}"/>
              </a:ext>
            </a:extLst>
          </p:cNvPr>
          <p:cNvCxnSpPr>
            <a:cxnSpLocks/>
            <a:stCxn id="2" idx="0"/>
          </p:cNvCxnSpPr>
          <p:nvPr/>
        </p:nvCxnSpPr>
        <p:spPr bwMode="auto">
          <a:xfrm flipH="1" flipV="1">
            <a:off x="6216403" y="4818821"/>
            <a:ext cx="402030" cy="4402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97DE315-0CD6-4F69-A9D7-73AE4C5EC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614" r="81654"/>
          <a:stretch/>
        </p:blipFill>
        <p:spPr>
          <a:xfrm>
            <a:off x="4103666" y="5928466"/>
            <a:ext cx="936669" cy="5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9418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8769-51DF-45F1-B9B6-1CB5D29B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Stimulation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6DD9C-2B3D-4522-8A12-085BAE19A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Characterised by five main factors:</a:t>
            </a:r>
          </a:p>
          <a:p>
            <a:r>
              <a:rPr lang="en-GB" dirty="0"/>
              <a:t>Intensity (%)</a:t>
            </a:r>
          </a:p>
          <a:p>
            <a:r>
              <a:rPr lang="en-GB" dirty="0"/>
              <a:t>Frequency (Hz)</a:t>
            </a:r>
          </a:p>
          <a:p>
            <a:r>
              <a:rPr lang="en-GB" dirty="0"/>
              <a:t>Duration (ms)</a:t>
            </a:r>
          </a:p>
          <a:p>
            <a:r>
              <a:rPr lang="en-GB" dirty="0"/>
              <a:t>Inter-train interval (ms)</a:t>
            </a:r>
          </a:p>
          <a:p>
            <a:r>
              <a:rPr lang="en-GB" dirty="0"/>
              <a:t>Online or offline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8713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5B08-1B96-4ABA-9DE0-4F9A2B37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5D49F-FA35-4026-9B0B-E6AA37BD8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153400" cy="457200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Resting motor threshold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/>
              <a:t>Coil orientation must be 45°, coil handle posterior, coil surface orthogonal to skull</a:t>
            </a:r>
          </a:p>
          <a:p>
            <a:r>
              <a:rPr lang="en-GB" sz="1800" dirty="0"/>
              <a:t>Stimulate at a low level to show the participant what to expect</a:t>
            </a:r>
          </a:p>
          <a:p>
            <a:endParaRPr lang="en-GB" sz="1800" dirty="0"/>
          </a:p>
          <a:p>
            <a:r>
              <a:rPr lang="en-GB" sz="1800" dirty="0"/>
              <a:t>Then, Rossini et al. (2015) method, participant hand relaxed</a:t>
            </a:r>
          </a:p>
          <a:p>
            <a:pPr lvl="1"/>
            <a:r>
              <a:rPr lang="en-GB" sz="1800" dirty="0"/>
              <a:t>Start around 35% maximal stimulator output (MSO)</a:t>
            </a:r>
          </a:p>
          <a:p>
            <a:pPr lvl="1"/>
            <a:r>
              <a:rPr lang="en-GB" sz="1800" dirty="0"/>
              <a:t>Increase by 5% until you consistently evoke MEPs with </a:t>
            </a:r>
          </a:p>
          <a:p>
            <a:pPr marL="457200" lvl="1" indent="0">
              <a:buNone/>
            </a:pPr>
            <a:r>
              <a:rPr lang="en-GB" sz="1800" dirty="0"/>
              <a:t>peak-to-peak amplitudes of &gt;50 µV</a:t>
            </a:r>
          </a:p>
          <a:p>
            <a:pPr lvl="1"/>
            <a:r>
              <a:rPr lang="en-GB" sz="1800" dirty="0"/>
              <a:t>Reduce by 1% until you no longer induce 10/20 &gt;50 µV</a:t>
            </a:r>
          </a:p>
          <a:p>
            <a:pPr lvl="1"/>
            <a:r>
              <a:rPr lang="en-GB" sz="1800" dirty="0"/>
              <a:t>This value plus 1 is the RMT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79252-EA13-4540-B1F3-738677CD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945" y="153144"/>
            <a:ext cx="3738500" cy="262098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0BC52F-15F5-4753-A030-E62BE4B24567}"/>
              </a:ext>
            </a:extLst>
          </p:cNvPr>
          <p:cNvSpPr txBox="1">
            <a:spLocks/>
          </p:cNvSpPr>
          <p:nvPr/>
        </p:nvSpPr>
        <p:spPr>
          <a:xfrm>
            <a:off x="6660232" y="6173239"/>
            <a:ext cx="2242414" cy="4519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err="1"/>
              <a:t>Groppa</a:t>
            </a:r>
            <a:r>
              <a:rPr lang="en-GB" dirty="0"/>
              <a:t> et al. (2012)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92417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9BE5-8280-469F-BA19-67E81B95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Stimulation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C477-8876-4C01-B19A-768F23B0D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Single pulse TMS</a:t>
            </a:r>
          </a:p>
          <a:p>
            <a:pPr marL="285750" indent="-285750" algn="just">
              <a:spcBef>
                <a:spcPct val="0"/>
              </a:spcBef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Good temporal specificity</a:t>
            </a:r>
          </a:p>
          <a:p>
            <a:pPr marL="285750" indent="-285750" algn="just">
              <a:spcBef>
                <a:spcPct val="0"/>
              </a:spcBef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Single pulse effects are not thought to last long beyond the time of stimulation (Pascual-Leone et al., 2002)</a:t>
            </a:r>
          </a:p>
          <a:p>
            <a:pPr marL="285750" indent="-285750" algn="just">
              <a:spcBef>
                <a:spcPct val="0"/>
              </a:spcBef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 for example be used for mapping of motor cortical outputs or studying motor conduction time</a:t>
            </a:r>
          </a:p>
          <a:p>
            <a:pPr marL="285750" indent="-285750" algn="just">
              <a:spcBef>
                <a:spcPct val="0"/>
              </a:spcBef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Paired pulse TMS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(Inter pulse interval 1-100ms).</a:t>
            </a:r>
          </a:p>
          <a:p>
            <a:pPr marL="285750" indent="-285750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Inter pulse interval 1-100 ms</a:t>
            </a:r>
          </a:p>
          <a:p>
            <a:pPr marL="285750" indent="-285750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Delivered to a single target or two different brain regions using two different coils</a:t>
            </a:r>
          </a:p>
          <a:p>
            <a:pPr marL="285750" indent="-285750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Timing can be varied to selectivity stimulate inhibitory or excitatory neurons (Fitzgerald et al., 2006)</a:t>
            </a:r>
          </a:p>
          <a:p>
            <a:pPr marL="1028700" lvl="1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Interval of 3 ms - excitatory</a:t>
            </a:r>
          </a:p>
          <a:p>
            <a:pPr marL="1028700" lvl="1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Interval of 1.5 ms - inhibitory</a:t>
            </a:r>
            <a:endParaRPr lang="en-GB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ct val="0"/>
              </a:spcBef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Can for example be used to study cortico-cortical interactions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9265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9BE5-8280-469F-BA19-67E81B95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Stimulation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C477-8876-4C01-B19A-768F23B0D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Repetitive TMS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rTMS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 frequency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rTMS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(&lt;1Hz) reduces excitability</a:t>
            </a: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 frequency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rTMS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(&gt;5Hz) increases excitability (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Padberg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al., 2007)</a:t>
            </a: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58B2C54-9479-4DD8-BB40-1F3FF7097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780928"/>
            <a:ext cx="37179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1436FB1-0ACB-405E-8CC7-3CED327E4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373" y="3060700"/>
            <a:ext cx="31686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+mn-lt"/>
                <a:cs typeface="Calibri" panose="020F0502020204030204" pitchFamily="34" charset="0"/>
              </a:rPr>
              <a:t>10 s of </a:t>
            </a:r>
            <a:r>
              <a:rPr lang="en-GB" altLang="en-US" sz="1800" i="1" dirty="0" err="1">
                <a:latin typeface="+mn-lt"/>
                <a:cs typeface="Calibri" panose="020F0502020204030204" pitchFamily="34" charset="0"/>
              </a:rPr>
              <a:t>rTMS</a:t>
            </a:r>
            <a:r>
              <a:rPr lang="en-GB" altLang="en-US" sz="1800" i="1" dirty="0">
                <a:latin typeface="+mn-lt"/>
                <a:cs typeface="Calibri" panose="020F0502020204030204" pitchFamily="34" charset="0"/>
              </a:rPr>
              <a:t> at 1 Hz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A5B86D3-875C-4F7C-A28B-829A253A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5085184"/>
            <a:ext cx="34972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586D0D7-3BF4-4E6B-AD7A-F92720AD9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213" y="5361409"/>
            <a:ext cx="31670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+mn-lt"/>
                <a:cs typeface="Calibri" panose="020F0502020204030204" pitchFamily="34" charset="0"/>
              </a:rPr>
              <a:t>10 s of </a:t>
            </a:r>
            <a:r>
              <a:rPr lang="en-GB" altLang="en-US" sz="1800" i="1" dirty="0" err="1">
                <a:latin typeface="+mn-lt"/>
                <a:cs typeface="Calibri" panose="020F0502020204030204" pitchFamily="34" charset="0"/>
              </a:rPr>
              <a:t>rTMS</a:t>
            </a:r>
            <a:r>
              <a:rPr lang="en-GB" altLang="en-US" sz="1800" i="1" dirty="0">
                <a:latin typeface="+mn-lt"/>
                <a:cs typeface="Calibri" panose="020F0502020204030204" pitchFamily="34" charset="0"/>
              </a:rPr>
              <a:t> at 5Hz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B4CBBC-A571-4E2E-B8AA-E1A1BFA66B7C}"/>
              </a:ext>
            </a:extLst>
          </p:cNvPr>
          <p:cNvSpPr txBox="1"/>
          <p:nvPr/>
        </p:nvSpPr>
        <p:spPr>
          <a:xfrm>
            <a:off x="6779899" y="6299923"/>
            <a:ext cx="2232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dirty="0">
                <a:latin typeface="+mn-lt"/>
              </a:rPr>
              <a:t>Rossi et al. (2009)</a:t>
            </a:r>
          </a:p>
        </p:txBody>
      </p:sp>
    </p:spTree>
    <p:extLst>
      <p:ext uri="{BB962C8B-B14F-4D97-AF65-F5344CB8AC3E}">
        <p14:creationId xmlns:p14="http://schemas.microsoft.com/office/powerpoint/2010/main" val="283698107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9BE5-8280-469F-BA19-67E81B95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Stimulation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C477-8876-4C01-B19A-768F23B0D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Repetitive TMS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rTMS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58B2C54-9479-4DD8-BB40-1F3FF7097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780928"/>
            <a:ext cx="37179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A5B86D3-875C-4F7C-A28B-829A253A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5085184"/>
            <a:ext cx="34972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B4CBBC-A571-4E2E-B8AA-E1A1BFA66B7C}"/>
              </a:ext>
            </a:extLst>
          </p:cNvPr>
          <p:cNvSpPr txBox="1"/>
          <p:nvPr/>
        </p:nvSpPr>
        <p:spPr>
          <a:xfrm>
            <a:off x="6779899" y="6299923"/>
            <a:ext cx="2232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dirty="0">
                <a:latin typeface="+mn-lt"/>
              </a:rPr>
              <a:t>Rossi et al. (2009)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5FA8F3-C575-44AB-A9D6-9431BA29786D}"/>
              </a:ext>
            </a:extLst>
          </p:cNvPr>
          <p:cNvSpPr txBox="1">
            <a:spLocks/>
          </p:cNvSpPr>
          <p:nvPr/>
        </p:nvSpPr>
        <p:spPr bwMode="auto">
          <a:xfrm>
            <a:off x="4955082" y="2124938"/>
            <a:ext cx="37941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However, in a recent meta analysis (</a:t>
            </a:r>
            <a:r>
              <a:rPr lang="en-GB" alt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Beynel</a:t>
            </a:r>
            <a:r>
              <a:rPr lang="en-GB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 et al., 2019)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10 Hz and 20 Hz disrupted accuracy and slowed down reaction times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No effects with 1 Hz or 5 Hz</a:t>
            </a:r>
          </a:p>
          <a:p>
            <a:pPr lvl="1" eaLnBrk="1" hangingPunct="1">
              <a:spcBef>
                <a:spcPct val="0"/>
              </a:spcBef>
            </a:pPr>
            <a:endParaRPr lang="en-GB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Tx/>
              <a:buNone/>
            </a:pP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43360705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9BE5-8280-469F-BA19-67E81B95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Stimulation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C477-8876-4C01-B19A-768F23B0D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Patterned TMS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rTMS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Repetitive application of short </a:t>
            </a:r>
            <a:r>
              <a:rPr lang="en-GB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rTMS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bursts at a high inner frequency interleaved by short pauses of no stimulation</a:t>
            </a: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1436FB1-0ACB-405E-8CC7-3CED327E4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3011317"/>
            <a:ext cx="3525465" cy="9787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20 Hz application (trains of 2 s interleaved by a pause of 28 s)</a:t>
            </a:r>
          </a:p>
          <a:p>
            <a:pPr>
              <a:buNone/>
            </a:pPr>
            <a:endParaRPr lang="en-GB" altLang="en-US" sz="1800" i="1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D4D3355A-2118-414B-8F48-F32590702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53" y="2963862"/>
            <a:ext cx="36004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4AE1EC-B9D3-4622-9AAD-AE863EC3AE10}"/>
              </a:ext>
            </a:extLst>
          </p:cNvPr>
          <p:cNvSpPr txBox="1"/>
          <p:nvPr/>
        </p:nvSpPr>
        <p:spPr>
          <a:xfrm>
            <a:off x="6779899" y="6299923"/>
            <a:ext cx="2232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dirty="0">
                <a:latin typeface="+mn-lt"/>
              </a:rPr>
              <a:t>Rossi et al. (2009)</a:t>
            </a:r>
          </a:p>
        </p:txBody>
      </p:sp>
    </p:spTree>
    <p:extLst>
      <p:ext uri="{BB962C8B-B14F-4D97-AF65-F5344CB8AC3E}">
        <p14:creationId xmlns:p14="http://schemas.microsoft.com/office/powerpoint/2010/main" val="25281887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153400" cy="4267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Why use brain stimulation?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TMS and </a:t>
            </a:r>
            <a:r>
              <a:rPr lang="en-US" dirty="0" err="1"/>
              <a:t>tES</a:t>
            </a:r>
            <a:endParaRPr lang="en-US" dirty="0"/>
          </a:p>
          <a:p>
            <a:r>
              <a:rPr lang="en-US" dirty="0"/>
              <a:t>Mechanism </a:t>
            </a:r>
          </a:p>
          <a:p>
            <a:r>
              <a:rPr lang="en-US" dirty="0"/>
              <a:t>Protocols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CBU equipment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Combined neuroimaging: TMS-fMRI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9BE5-8280-469F-BA19-67E81B95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Stimulation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C477-8876-4C01-B19A-768F23B0D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803605"/>
            <a:ext cx="7499176" cy="4572000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en-GB" altLang="en-US" sz="1800" b="1" dirty="0">
                <a:cs typeface="Arial" panose="020B0604020202020204" pitchFamily="34" charset="0"/>
              </a:rPr>
              <a:t>Theta burst stimulation (TBS): </a:t>
            </a:r>
            <a:r>
              <a:rPr lang="en-GB" altLang="en-US" sz="1800" dirty="0">
                <a:cs typeface="Arial" panose="020B0604020202020204" pitchFamily="34" charset="0"/>
              </a:rPr>
              <a:t> Based on natural firing pattern of pyramid cells in hippocampus (</a:t>
            </a:r>
            <a:r>
              <a:rPr lang="en-GB" altLang="en-US" sz="1800" dirty="0" err="1">
                <a:cs typeface="Arial" panose="020B0604020202020204" pitchFamily="34" charset="0"/>
              </a:rPr>
              <a:t>Kanel</a:t>
            </a:r>
            <a:r>
              <a:rPr lang="en-GB" altLang="en-US" sz="1800" dirty="0">
                <a:cs typeface="Arial" panose="020B0604020202020204" pitchFamily="34" charset="0"/>
              </a:rPr>
              <a:t> &amp; Spencer, 1961) - theta-frequency pattern of neuronal firing</a:t>
            </a:r>
          </a:p>
          <a:p>
            <a:pPr>
              <a:spcBef>
                <a:spcPct val="0"/>
              </a:spcBef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en-GB" altLang="en-US" sz="1800" dirty="0">
                <a:cs typeface="Arial" panose="020B0604020202020204" pitchFamily="34" charset="0"/>
              </a:rPr>
              <a:t>Three pulses of stimulation are given at 50 Hz, repeated every 200 ms (5 Hz)</a:t>
            </a:r>
          </a:p>
          <a:p>
            <a:pPr algn="just">
              <a:spcBef>
                <a:spcPct val="0"/>
              </a:spcBef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dirty="0"/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98E0E-19BB-457B-B735-C21644D08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880960"/>
            <a:ext cx="4140460" cy="26076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C8982C-A0C4-4619-A5D8-3C6587D4DE7F}"/>
              </a:ext>
            </a:extLst>
          </p:cNvPr>
          <p:cNvSpPr txBox="1"/>
          <p:nvPr/>
        </p:nvSpPr>
        <p:spPr>
          <a:xfrm>
            <a:off x="6804248" y="6347774"/>
            <a:ext cx="2141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None/>
            </a:pPr>
            <a:r>
              <a:rPr lang="en-GB" altLang="en-US" sz="1600" dirty="0">
                <a:latin typeface="+mn-lt"/>
                <a:cs typeface="Arial" panose="020B0604020202020204" pitchFamily="34" charset="0"/>
              </a:rPr>
              <a:t>(Huang et al., 2005)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2EBA6-D71D-49FB-9268-73AD114DD873}"/>
              </a:ext>
            </a:extLst>
          </p:cNvPr>
          <p:cNvSpPr txBox="1"/>
          <p:nvPr/>
        </p:nvSpPr>
        <p:spPr>
          <a:xfrm>
            <a:off x="5418602" y="4149307"/>
            <a:ext cx="34918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latin typeface="+mn-lt"/>
              </a:rPr>
              <a:t>iTBS</a:t>
            </a:r>
            <a:r>
              <a:rPr lang="en-GB" sz="1800" b="1" dirty="0">
                <a:latin typeface="+mn-lt"/>
              </a:rPr>
              <a:t>: </a:t>
            </a:r>
            <a:r>
              <a:rPr lang="en-GB" sz="1800" dirty="0">
                <a:latin typeface="+mn-lt"/>
              </a:rPr>
              <a:t>2s train repeated every 10s for 190s (600 pulses)</a:t>
            </a:r>
          </a:p>
          <a:p>
            <a:endParaRPr lang="en-GB" sz="1800" b="1" dirty="0">
              <a:latin typeface="+mn-lt"/>
            </a:endParaRPr>
          </a:p>
          <a:p>
            <a:r>
              <a:rPr lang="en-GB" sz="1800" b="1" dirty="0" err="1">
                <a:latin typeface="+mn-lt"/>
              </a:rPr>
              <a:t>imTBS</a:t>
            </a:r>
            <a:r>
              <a:rPr lang="en-GB" sz="1800" b="1" dirty="0">
                <a:latin typeface="+mn-lt"/>
              </a:rPr>
              <a:t>: </a:t>
            </a:r>
            <a:r>
              <a:rPr lang="en-GB" sz="1800" dirty="0">
                <a:latin typeface="+mn-lt"/>
              </a:rPr>
              <a:t>5s train repeated every 15s for 110s</a:t>
            </a:r>
          </a:p>
          <a:p>
            <a:endParaRPr lang="en-GB" sz="1800" dirty="0">
              <a:latin typeface="+mn-lt"/>
            </a:endParaRPr>
          </a:p>
          <a:p>
            <a:r>
              <a:rPr lang="en-GB" sz="1800" b="1" dirty="0" err="1">
                <a:latin typeface="+mn-lt"/>
              </a:rPr>
              <a:t>cTBS</a:t>
            </a:r>
            <a:r>
              <a:rPr lang="en-GB" sz="1800" b="1" dirty="0">
                <a:latin typeface="+mn-lt"/>
              </a:rPr>
              <a:t>: </a:t>
            </a:r>
            <a:r>
              <a:rPr lang="en-GB" sz="1800" dirty="0">
                <a:latin typeface="+mn-lt"/>
              </a:rPr>
              <a:t>40s uninterrupted train  </a:t>
            </a:r>
          </a:p>
        </p:txBody>
      </p:sp>
    </p:spTree>
    <p:extLst>
      <p:ext uri="{BB962C8B-B14F-4D97-AF65-F5344CB8AC3E}">
        <p14:creationId xmlns:p14="http://schemas.microsoft.com/office/powerpoint/2010/main" val="116987019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9BE5-8280-469F-BA19-67E81B95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Stimulation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C477-8876-4C01-B19A-768F23B0D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15" y="2109958"/>
            <a:ext cx="3941169" cy="4572000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en-GB" altLang="en-US" sz="1800" b="1" dirty="0">
                <a:cs typeface="Arial" panose="020B0604020202020204" pitchFamily="34" charset="0"/>
              </a:rPr>
              <a:t>Continuous theta burst (</a:t>
            </a:r>
            <a:r>
              <a:rPr lang="en-GB" altLang="en-US" sz="1800" b="1" dirty="0" err="1">
                <a:cs typeface="Arial" panose="020B0604020202020204" pitchFamily="34" charset="0"/>
              </a:rPr>
              <a:t>cTBS</a:t>
            </a:r>
            <a:r>
              <a:rPr lang="en-GB" altLang="en-US" sz="1800" b="1" dirty="0">
                <a:cs typeface="Arial" panose="020B0604020202020204" pitchFamily="34" charset="0"/>
              </a:rPr>
              <a:t>)</a:t>
            </a:r>
            <a:r>
              <a:rPr lang="en-GB" altLang="en-US" sz="1800" dirty="0"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GB" altLang="en-US" sz="1800" dirty="0">
                <a:cs typeface="Arial" panose="020B0604020202020204" pitchFamily="34" charset="0"/>
              </a:rPr>
              <a:t>Depression of cortical excitability</a:t>
            </a:r>
          </a:p>
          <a:p>
            <a:pPr>
              <a:spcBef>
                <a:spcPct val="0"/>
              </a:spcBef>
            </a:pPr>
            <a:r>
              <a:rPr lang="en-GB" altLang="en-US" sz="1800" dirty="0">
                <a:cs typeface="Arial" panose="020B0604020202020204" pitchFamily="34" charset="0"/>
              </a:rPr>
              <a:t>Reduction in MEP amplitudes</a:t>
            </a:r>
          </a:p>
          <a:p>
            <a:pPr>
              <a:spcBef>
                <a:spcPct val="0"/>
              </a:spcBef>
            </a:pPr>
            <a:r>
              <a:rPr lang="en-GB" altLang="en-US" sz="1800" dirty="0">
                <a:cs typeface="Arial" panose="020B0604020202020204" pitchFamily="34" charset="0"/>
              </a:rPr>
              <a:t>Impaired behaviour?</a:t>
            </a:r>
          </a:p>
          <a:p>
            <a:pPr>
              <a:spcBef>
                <a:spcPct val="0"/>
              </a:spcBef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1800" b="1" dirty="0">
                <a:cs typeface="Arial" panose="020B0604020202020204" pitchFamily="34" charset="0"/>
              </a:rPr>
              <a:t>Intermittent theta burst (</a:t>
            </a:r>
            <a:r>
              <a:rPr lang="en-GB" altLang="en-US" sz="1800" b="1" dirty="0" err="1">
                <a:cs typeface="Arial" panose="020B0604020202020204" pitchFamily="34" charset="0"/>
              </a:rPr>
              <a:t>cTBS</a:t>
            </a:r>
            <a:r>
              <a:rPr lang="en-GB" altLang="en-US" sz="1800" b="1" dirty="0">
                <a:cs typeface="Arial" panose="020B0604020202020204" pitchFamily="34" charset="0"/>
              </a:rPr>
              <a:t>)</a:t>
            </a:r>
            <a:r>
              <a:rPr lang="en-GB" altLang="en-US" sz="1800" dirty="0"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GB" altLang="en-US" sz="1800" dirty="0">
                <a:cs typeface="Arial" panose="020B0604020202020204" pitchFamily="34" charset="0"/>
              </a:rPr>
              <a:t>Increase in cortical excitability</a:t>
            </a:r>
          </a:p>
          <a:p>
            <a:pPr>
              <a:spcBef>
                <a:spcPct val="0"/>
              </a:spcBef>
            </a:pPr>
            <a:r>
              <a:rPr lang="en-GB" altLang="en-US" sz="1800" dirty="0">
                <a:cs typeface="Arial" panose="020B0604020202020204" pitchFamily="34" charset="0"/>
              </a:rPr>
              <a:t>Increase in MEP amplitudes</a:t>
            </a:r>
          </a:p>
          <a:p>
            <a:pPr>
              <a:spcBef>
                <a:spcPct val="0"/>
              </a:spcBef>
            </a:pPr>
            <a:r>
              <a:rPr lang="en-GB" altLang="en-US" sz="1800" dirty="0">
                <a:cs typeface="Arial" panose="020B0604020202020204" pitchFamily="34" charset="0"/>
              </a:rPr>
              <a:t>Facilitated behaviour?</a:t>
            </a:r>
          </a:p>
          <a:p>
            <a:pPr algn="just">
              <a:spcBef>
                <a:spcPct val="0"/>
              </a:spcBef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None/>
            </a:pPr>
            <a:endParaRPr lang="en-GB" altLang="en-US" sz="1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dirty="0"/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606A95-D1A1-4F07-AEC8-F0F7FEEAF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59" y="2420888"/>
            <a:ext cx="4490380" cy="3137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B58C4-60EB-42C7-8168-C1BD7CAE931F}"/>
              </a:ext>
            </a:extLst>
          </p:cNvPr>
          <p:cNvSpPr txBox="1"/>
          <p:nvPr/>
        </p:nvSpPr>
        <p:spPr>
          <a:xfrm>
            <a:off x="6804248" y="6347774"/>
            <a:ext cx="2141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None/>
            </a:pPr>
            <a:r>
              <a:rPr lang="en-GB" altLang="en-US" sz="1600" dirty="0">
                <a:latin typeface="+mn-lt"/>
                <a:cs typeface="Arial" panose="020B0604020202020204" pitchFamily="34" charset="0"/>
              </a:rPr>
              <a:t>(Huang et al., 2005)</a:t>
            </a:r>
          </a:p>
        </p:txBody>
      </p:sp>
    </p:spTree>
    <p:extLst>
      <p:ext uri="{BB962C8B-B14F-4D97-AF65-F5344CB8AC3E}">
        <p14:creationId xmlns:p14="http://schemas.microsoft.com/office/powerpoint/2010/main" val="175257730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9BE5-8280-469F-BA19-67E81B95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Stimulation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C477-8876-4C01-B19A-768F23B0D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  <a:r>
              <a:rPr lang="en-GB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cTBS</a:t>
            </a: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GB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iTBS</a:t>
            </a: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might not be as clear cut</a:t>
            </a:r>
          </a:p>
          <a:p>
            <a:endParaRPr lang="en-GB" sz="1800" dirty="0"/>
          </a:p>
          <a:p>
            <a:r>
              <a:rPr lang="en-GB" sz="1800" dirty="0"/>
              <a:t>Hamada et al. (2013): large interindividual variability (in both directions)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sz="1800" dirty="0"/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sitting, cake, table, group&#10;&#10;Description automatically generated">
            <a:extLst>
              <a:ext uri="{FF2B5EF4-FFF2-40B4-BE49-F238E27FC236}">
                <a16:creationId xmlns:a16="http://schemas.microsoft.com/office/drawing/2014/main" id="{3F8A19EA-F024-48B8-BD23-9117DE399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95" y="3573016"/>
            <a:ext cx="735960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4015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B983-A672-45EB-8FF4-2D7C1A51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Stimulation protocols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BD75F7-E48C-4261-A031-C000F3357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277" y="2420888"/>
            <a:ext cx="8511445" cy="20162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94EE1-77BB-4A2A-AD50-90A85463EC67}"/>
              </a:ext>
            </a:extLst>
          </p:cNvPr>
          <p:cNvSpPr txBox="1"/>
          <p:nvPr/>
        </p:nvSpPr>
        <p:spPr>
          <a:xfrm>
            <a:off x="5292080" y="6299923"/>
            <a:ext cx="37200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dirty="0">
                <a:latin typeface="+mn-lt"/>
              </a:rPr>
              <a:t>Bergmann &amp; </a:t>
            </a:r>
            <a:r>
              <a:rPr lang="en-GB" sz="1600" dirty="0" err="1">
                <a:latin typeface="+mn-lt"/>
              </a:rPr>
              <a:t>Hartwigsen</a:t>
            </a:r>
            <a:r>
              <a:rPr lang="en-GB" sz="1600" dirty="0">
                <a:latin typeface="+mn-lt"/>
              </a:rPr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351407810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0E35A-F839-4A61-9542-6660BD56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‘Virtual lesion’?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C6CC6-95E1-467E-B178-30ECE72EF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97200"/>
            <a:ext cx="5915000" cy="4572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useful is the term ‘virtual lesion’? </a:t>
            </a:r>
            <a:r>
              <a:rPr lang="en-GB" sz="1800" dirty="0"/>
              <a:t>(</a:t>
            </a:r>
            <a:r>
              <a:rPr lang="en-GB" sz="1800" dirty="0" err="1"/>
              <a:t>Miniussi</a:t>
            </a:r>
            <a:r>
              <a:rPr lang="en-GB" sz="1800" dirty="0"/>
              <a:t> et al., 2010)</a:t>
            </a:r>
          </a:p>
          <a:p>
            <a:r>
              <a:rPr lang="en-GB" dirty="0"/>
              <a:t>TMS often described as inducing a temporary reversible lesion in the stimulated area </a:t>
            </a:r>
          </a:p>
          <a:p>
            <a:r>
              <a:rPr lang="en-GB" dirty="0"/>
              <a:t>If this is correct, how can TMS sometimes lead to enhanced performance? </a:t>
            </a:r>
            <a:r>
              <a:rPr lang="en-GB" sz="1800" dirty="0"/>
              <a:t>(Harris et al., 2008b)</a:t>
            </a:r>
          </a:p>
          <a:p>
            <a:r>
              <a:rPr lang="en-GB" dirty="0"/>
              <a:t>Does TMS suppress neural signals, or does it add random neural noise in the stimulated area?</a:t>
            </a:r>
          </a:p>
          <a:p>
            <a:r>
              <a:rPr lang="en-GB" dirty="0"/>
              <a:t>Adding noise may enhance performance if the induced activity is synchronised with a weak underlying signal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9CB91C3-584D-4A3E-B55E-2662105F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92896"/>
            <a:ext cx="238760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54070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A3B55-0D04-46C3-98C7-4E2CE4AE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to stimulate?</a:t>
            </a:r>
          </a:p>
        </p:txBody>
      </p:sp>
      <p:pic>
        <p:nvPicPr>
          <p:cNvPr id="4" name="Picture 8" descr="http://www.jneurosci.org/content/30/29/9647/F2.large.jpg">
            <a:extLst>
              <a:ext uri="{FF2B5EF4-FFF2-40B4-BE49-F238E27FC236}">
                <a16:creationId xmlns:a16="http://schemas.microsoft.com/office/drawing/2014/main" id="{7D2D9548-6CE5-48DF-A516-1A1BFF4FB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93"/>
          <a:stretch/>
        </p:blipFill>
        <p:spPr bwMode="auto">
          <a:xfrm>
            <a:off x="2483769" y="1882959"/>
            <a:ext cx="6445820" cy="210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D45A4F-E304-416D-9BCB-A8A58E848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288" y="1772816"/>
            <a:ext cx="176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(</a:t>
            </a:r>
            <a:r>
              <a:rPr lang="en-GB" altLang="en-US" sz="1400" dirty="0" err="1"/>
              <a:t>Bolignini</a:t>
            </a:r>
            <a:r>
              <a:rPr lang="en-GB" altLang="en-US" sz="1400" dirty="0"/>
              <a:t> &amp; Ro, 2010)</a:t>
            </a:r>
          </a:p>
        </p:txBody>
      </p:sp>
      <p:pic>
        <p:nvPicPr>
          <p:cNvPr id="6" name="Picture 5" descr="A picture containing appliance, monitor&#10;&#10;Description automatically generated">
            <a:extLst>
              <a:ext uri="{FF2B5EF4-FFF2-40B4-BE49-F238E27FC236}">
                <a16:creationId xmlns:a16="http://schemas.microsoft.com/office/drawing/2014/main" id="{91E292EA-A0F4-478D-9E1B-3808D4895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276" y="4351528"/>
            <a:ext cx="3160986" cy="20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3413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57744-DBB3-4A34-B81F-22030FBCD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best control?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FA143-8C9A-467E-9AE1-9938EE0D1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824" y="1827212"/>
            <a:ext cx="592863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1171B3-7D3C-48B0-87C5-25845D56138D}"/>
              </a:ext>
            </a:extLst>
          </p:cNvPr>
          <p:cNvSpPr txBox="1"/>
          <p:nvPr/>
        </p:nvSpPr>
        <p:spPr>
          <a:xfrm>
            <a:off x="457200" y="196571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latin typeface="+mn-lt"/>
              </a:rPr>
              <a:t>https://tms-smart.info/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E52E0-FFD4-4784-B9AE-48A2106A1A51}"/>
              </a:ext>
            </a:extLst>
          </p:cNvPr>
          <p:cNvSpPr txBox="1"/>
          <p:nvPr/>
        </p:nvSpPr>
        <p:spPr>
          <a:xfrm>
            <a:off x="457200" y="15963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dirty="0" err="1">
                <a:latin typeface="+mn-lt"/>
              </a:rPr>
              <a:t>Meteyard</a:t>
            </a:r>
            <a:r>
              <a:rPr lang="en-GB" sz="1800" dirty="0">
                <a:latin typeface="+mn-lt"/>
              </a:rPr>
              <a:t> &amp; Holmes (2028)</a:t>
            </a:r>
          </a:p>
        </p:txBody>
      </p:sp>
    </p:spTree>
    <p:extLst>
      <p:ext uri="{BB962C8B-B14F-4D97-AF65-F5344CB8AC3E}">
        <p14:creationId xmlns:p14="http://schemas.microsoft.com/office/powerpoint/2010/main" val="154851334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DD867-3F1F-4A39-B4A9-B40F34FBC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C1660-4220-48E3-938A-1C792290F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Common side effects include</a:t>
            </a:r>
          </a:p>
          <a:p>
            <a:pPr lvl="1"/>
            <a:r>
              <a:rPr lang="en-GB" dirty="0"/>
              <a:t>Headache</a:t>
            </a:r>
          </a:p>
          <a:p>
            <a:pPr lvl="1"/>
            <a:r>
              <a:rPr lang="en-GB" dirty="0"/>
              <a:t>Pain or discomfort in neck</a:t>
            </a:r>
          </a:p>
          <a:p>
            <a:pPr lvl="1"/>
            <a:r>
              <a:rPr lang="en-GB" dirty="0"/>
              <a:t>Pain or discomfort in ears</a:t>
            </a:r>
          </a:p>
          <a:p>
            <a:pPr lvl="1"/>
            <a:r>
              <a:rPr lang="en-GB" dirty="0"/>
              <a:t>Temporary hearing loss or impairment</a:t>
            </a:r>
          </a:p>
          <a:p>
            <a:pPr lvl="1"/>
            <a:r>
              <a:rPr lang="en-GB" dirty="0"/>
              <a:t>Toothache</a:t>
            </a:r>
          </a:p>
          <a:p>
            <a:pPr lvl="1"/>
            <a:r>
              <a:rPr lang="en-GB" dirty="0"/>
              <a:t>Paraesthesia</a:t>
            </a:r>
          </a:p>
          <a:p>
            <a:pPr marL="0" indent="0">
              <a:buNone/>
            </a:pPr>
            <a:r>
              <a:rPr lang="en-GB" dirty="0"/>
              <a:t>Rare: syncope (fainting)</a:t>
            </a:r>
          </a:p>
          <a:p>
            <a:pPr marL="0" indent="0">
              <a:buNone/>
            </a:pPr>
            <a:r>
              <a:rPr lang="en-GB" dirty="0"/>
              <a:t>Very rare: seizure</a:t>
            </a:r>
          </a:p>
          <a:p>
            <a:endParaRPr lang="en-GB" dirty="0"/>
          </a:p>
          <a:p>
            <a:r>
              <a:rPr lang="en-GB" dirty="0"/>
              <a:t>Safety guidelines: Rossi et al., (2020)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10658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F18A8-06D5-4117-904B-4EFDF800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TMS at the CBU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376F54-E66D-4643-A7EB-3E3C0AEC7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192" y="1992291"/>
            <a:ext cx="311440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TMS machines at HSB: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err="1"/>
              <a:t>Magstim</a:t>
            </a:r>
            <a:r>
              <a:rPr lang="en-GB" altLang="en-US" sz="1800" dirty="0"/>
              <a:t>® Rapid2, 2002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err="1"/>
              <a:t>Bistim</a:t>
            </a:r>
            <a:r>
              <a:rPr lang="en-GB" altLang="en-US" sz="1800" dirty="0"/>
              <a:t> System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Brainsight2 </a:t>
            </a:r>
            <a:r>
              <a:rPr lang="en-GB" altLang="en-US" sz="1400" dirty="0" err="1"/>
              <a:t>neuronavigation</a:t>
            </a:r>
            <a:endParaRPr lang="en-GB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EEG</a:t>
            </a:r>
          </a:p>
        </p:txBody>
      </p:sp>
      <p:pic>
        <p:nvPicPr>
          <p:cNvPr id="5" name="Picture 8" descr="http://www.hospimedicaintl.com/images/magstim%202002.jpg">
            <a:extLst>
              <a:ext uri="{FF2B5EF4-FFF2-40B4-BE49-F238E27FC236}">
                <a16:creationId xmlns:a16="http://schemas.microsoft.com/office/drawing/2014/main" id="{7E6A4A5A-A82C-4E37-81A1-19919FF48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91" y="4514852"/>
            <a:ext cx="2140809" cy="142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BCCCD-92F8-4462-B52B-4B43BB3D7B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8" y="3692419"/>
            <a:ext cx="2633621" cy="27773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BC4983-EC23-4239-BA59-2BDC6B39C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04" y="1790775"/>
            <a:ext cx="296276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CBU stand-alone TMS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err="1"/>
              <a:t>DuoMag</a:t>
            </a:r>
            <a:r>
              <a:rPr lang="en-GB" altLang="en-US" sz="1800" dirty="0"/>
              <a:t> XT-100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Frequencies up to 100Hz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Biphasic pulses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Minimum inter-train interval of 10ms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Brainsight2 </a:t>
            </a:r>
            <a:r>
              <a:rPr lang="en-GB" altLang="en-US" sz="1400" dirty="0" err="1"/>
              <a:t>neuronavigation</a:t>
            </a:r>
            <a:endParaRPr lang="en-GB" alt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B0A1F-A423-4C64-B77C-A720950B9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4518" y="1882133"/>
            <a:ext cx="296276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CBU MRI-TMS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err="1"/>
              <a:t>MagPro</a:t>
            </a:r>
            <a:r>
              <a:rPr lang="en-GB" altLang="en-US" sz="1800" dirty="0"/>
              <a:t> XP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Frequencies up to 250Hz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Biphasic pulses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Minimum inter-train interval of 10ms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 err="1"/>
              <a:t>Localite</a:t>
            </a:r>
            <a:r>
              <a:rPr lang="en-GB" altLang="en-US" sz="1400" dirty="0"/>
              <a:t> </a:t>
            </a:r>
            <a:r>
              <a:rPr lang="en-GB" altLang="en-US" sz="1400" dirty="0" err="1"/>
              <a:t>neuronavigation</a:t>
            </a:r>
            <a:endParaRPr lang="en-GB" alt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8B6DC0-A5AA-4EEE-93D8-380E50103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697" b="23721"/>
          <a:stretch/>
        </p:blipFill>
        <p:spPr>
          <a:xfrm>
            <a:off x="3079905" y="4312671"/>
            <a:ext cx="3057378" cy="1829338"/>
          </a:xfrm>
          <a:prstGeom prst="rect">
            <a:avLst/>
          </a:prstGeom>
          <a:ln w="57150">
            <a:solidFill>
              <a:srgbClr val="21677E"/>
            </a:solidFill>
          </a:ln>
        </p:spPr>
      </p:pic>
    </p:spTree>
    <p:extLst>
      <p:ext uri="{BB962C8B-B14F-4D97-AF65-F5344CB8AC3E}">
        <p14:creationId xmlns:p14="http://schemas.microsoft.com/office/powerpoint/2010/main" val="289913473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8194-F263-4259-B72A-EB5EACF81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87AE8-FA17-4335-A4AD-1241332FC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Pitcher, D., Parkin, B., &amp; Walsh, V. (2021). Transcranial Magnetic Stimulation and the understanding of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behavior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Annual Review of Psychology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72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GB" dirty="0"/>
          </a:p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Rossi, S.,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Antal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Bestmann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Bikson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Brewer, C.,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Brockmöller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J., ... &amp; Hallett, M. (2020). Safety and recommendations for TMS use in healthy subjects and patient populations, with updates on training, ethical and regulatory issues: Expert Guidelines.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2312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7688-9219-470F-9DA9-2E948230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EB45-5ADF-49C3-949B-BACE9C538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Common experimental approach: manipulate presented stimuli as independent variable, measure neural activity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Activity in some areas is stronger for speech than noise, but are these areas necessary or causal?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D5474-2219-4FED-AC66-01196B00B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4" t="14574" r="23081" b="40386"/>
          <a:stretch/>
        </p:blipFill>
        <p:spPr>
          <a:xfrm>
            <a:off x="2843808" y="2887172"/>
            <a:ext cx="3744416" cy="2384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9ECF52-31DF-4F2A-988D-E2130A059573}"/>
              </a:ext>
            </a:extLst>
          </p:cNvPr>
          <p:cNvSpPr txBox="1"/>
          <p:nvPr/>
        </p:nvSpPr>
        <p:spPr>
          <a:xfrm>
            <a:off x="5436096" y="646920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Davis &amp; </a:t>
            </a:r>
            <a:r>
              <a:rPr lang="en-GB" sz="1600" dirty="0" err="1">
                <a:latin typeface="+mn-lt"/>
              </a:rPr>
              <a:t>Johnsrude</a:t>
            </a:r>
            <a:r>
              <a:rPr lang="en-GB" sz="1600" dirty="0">
                <a:latin typeface="+mn-lt"/>
              </a:rPr>
              <a:t>, 2003</a:t>
            </a:r>
          </a:p>
        </p:txBody>
      </p:sp>
    </p:spTree>
    <p:extLst>
      <p:ext uri="{BB962C8B-B14F-4D97-AF65-F5344CB8AC3E}">
        <p14:creationId xmlns:p14="http://schemas.microsoft.com/office/powerpoint/2010/main" val="118220111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7E014-C9AA-4EB6-BEE2-0CC7312C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9186713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7E014-C9AA-4EB6-BEE2-0CC7312C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 </a:t>
            </a:r>
          </a:p>
        </p:txBody>
      </p:sp>
    </p:spTree>
    <p:extLst>
      <p:ext uri="{BB962C8B-B14F-4D97-AF65-F5344CB8AC3E}">
        <p14:creationId xmlns:p14="http://schemas.microsoft.com/office/powerpoint/2010/main" val="57031566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531ED0-7216-4212-8AAF-17365B2B7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Transcranial electrical stimulation (</a:t>
            </a:r>
            <a:r>
              <a:rPr lang="en-GB" dirty="0" err="1"/>
              <a:t>tES</a:t>
            </a:r>
            <a:r>
              <a:rPr lang="en-GB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72B45-6198-45BE-9D18-27FB6DCEF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137806479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8790D7-212F-4A50-A0FE-A13A86832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CBC8A4-8CF8-4FCB-8FAB-B1B15132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248" y="1700808"/>
            <a:ext cx="3606552" cy="4572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small electrical current (0.5-2 mA) is passed between two electrodes places on the scalp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Stimulation is ~100x weaker than TMS, so does not directly cause action potentials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F1C5B-B4EF-4C4A-A637-671C8314A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2856"/>
            <a:ext cx="4302363" cy="39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69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8790D7-212F-4A50-A0FE-A13A86832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CBC8A4-8CF8-4FCB-8FAB-B1B15132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248" y="1700808"/>
            <a:ext cx="3606552" cy="45720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Current is delivered through the anode electrode, propagates through the head and is returned at the cathode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This modulates cortical excitability, with increased excitability at the anodal electrode, and decreased at the cathodal electrode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N.B. a large amount of the signal will take the path of least resistance along the scalp!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52872FC-6D6E-44BA-B953-45EC9085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7" y="2780928"/>
            <a:ext cx="4378325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08831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25C7CD-E0FF-4552-B6AC-6280D5579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665FC9-3EB0-44FC-885E-64F2AC0FB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Direct current stimulation (</a:t>
            </a:r>
            <a:r>
              <a:rPr lang="en-GB" alt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tDCS</a:t>
            </a: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Application of a constant current (</a:t>
            </a:r>
            <a:r>
              <a:rPr lang="en-GB" alt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Nitsche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and Paulus,2000)</a:t>
            </a:r>
            <a:endParaRPr lang="en-GB" alt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D5E67-067E-4461-9727-363C5B2E4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02"/>
          <a:stretch/>
        </p:blipFill>
        <p:spPr>
          <a:xfrm>
            <a:off x="4820403" y="2852936"/>
            <a:ext cx="3790197" cy="1513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291F09-5758-4344-88C4-B776CED35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323" y="4437112"/>
            <a:ext cx="3978236" cy="2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7073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25C7CD-E0FF-4552-B6AC-6280D5579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665FC9-3EB0-44FC-885E-64F2AC0FB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Direct current stimulation (</a:t>
            </a:r>
            <a:r>
              <a:rPr lang="en-GB" alt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tDCS</a:t>
            </a: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Application of a constant current (</a:t>
            </a:r>
            <a:r>
              <a:rPr lang="en-GB" alt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Nitsche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and Paulus, 2000)</a:t>
            </a:r>
            <a:endParaRPr lang="en-GB" alt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Alternating current stimulation (</a:t>
            </a:r>
            <a:r>
              <a:rPr lang="en-GB" alt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tACS</a:t>
            </a: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C</a:t>
            </a:r>
            <a:r>
              <a:rPr lang="en-US" alt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urrent</a:t>
            </a:r>
            <a:r>
              <a:rPr lang="en-US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is not constant (DC) but alternates between the anode and the cathode (switching polarity) with a sinusoidal waveform. Uses waveform at a specific frequency 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(e.g. 12Hz) (</a:t>
            </a:r>
            <a:r>
              <a:rPr lang="en-GB" alt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Antal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al.,2008). Alternating fields can increase or decrease power of oscillatory rhythms in the brain in a frequency-dependent manner - synchronizing or desynchronizing neuronal networks. </a:t>
            </a:r>
          </a:p>
          <a:p>
            <a:pPr marL="0" indent="0">
              <a:buNone/>
            </a:pPr>
            <a:endParaRPr lang="en-GB" alt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D5E67-067E-4461-9727-363C5B2E4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033"/>
          <a:stretch/>
        </p:blipFill>
        <p:spPr>
          <a:xfrm>
            <a:off x="4829382" y="5013176"/>
            <a:ext cx="3790197" cy="1485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5FA3E-9C50-4069-B964-428D02675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362" y="6517656"/>
            <a:ext cx="3978236" cy="2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6177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25C7CD-E0FF-4552-B6AC-6280D5579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665FC9-3EB0-44FC-885E-64F2AC0FB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Direct current stimulation (</a:t>
            </a:r>
            <a:r>
              <a:rPr lang="en-GB" alt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tDCS</a:t>
            </a: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Application of a constant current (</a:t>
            </a:r>
            <a:r>
              <a:rPr lang="en-GB" alt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Nitsche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and Paulus,2000)</a:t>
            </a:r>
            <a:endParaRPr lang="en-GB" alt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Alternating current stimulation (</a:t>
            </a:r>
            <a:r>
              <a:rPr lang="en-GB" alt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tACS</a:t>
            </a: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C</a:t>
            </a:r>
            <a:r>
              <a:rPr lang="en-US" alt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urrent</a:t>
            </a:r>
            <a:r>
              <a:rPr lang="en-US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is not constant (DC) but alternates between the anode and the cathode (switching polarity) with a sinusoidal waveform. Uses waveform at a specific frequency 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(e.g. 12Hz) (Antaletal.,2008). Alternating fields can increase or decrease power of oscillatory rhythms in the brain in a frequency-dependent manner - synchronizing or desynchronizing neuronal networks. </a:t>
            </a:r>
          </a:p>
          <a:p>
            <a:pPr marL="0" indent="0">
              <a:buNone/>
            </a:pPr>
            <a:endParaRPr lang="en-GB" alt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Random noise stimulation (</a:t>
            </a:r>
            <a:r>
              <a:rPr lang="en-GB" altLang="en-US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tRNS</a:t>
            </a:r>
            <a:r>
              <a:rPr lang="en-GB" altLang="en-US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Several frequencies applied within a normally distributed frequency spectrum (0.1 to 100Hz low-frequency; 101 to 640Hz high-frequency) (</a:t>
            </a:r>
            <a:r>
              <a:rPr lang="en-GB" alt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Terney</a:t>
            </a:r>
            <a:r>
              <a:rPr lang="en-GB" alt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al.,2008).</a:t>
            </a:r>
          </a:p>
          <a:p>
            <a:pPr marL="0" indent="0">
              <a:buNone/>
            </a:pPr>
            <a:endParaRPr lang="en-GB" alt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04886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9A56482F-DF2C-4AF9-9F15-49BC643BC0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910980"/>
              </p:ext>
            </p:extLst>
          </p:nvPr>
        </p:nvGraphicFramePr>
        <p:xfrm>
          <a:off x="4140538" y="3640300"/>
          <a:ext cx="4513073" cy="32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Точечный рисунок" r:id="rId4" imgW="3847619" imgH="2742857" progId="Paint.Picture">
                  <p:embed/>
                </p:oleObj>
              </mc:Choice>
              <mc:Fallback>
                <p:oleObj name="Точечный рисунок" r:id="rId4" imgW="3847619" imgH="2742857" progId="Paint.Picture">
                  <p:embed/>
                  <p:pic>
                    <p:nvPicPr>
                      <p:cNvPr id="5" name="Object 3">
                        <a:extLst>
                          <a:ext uri="{FF2B5EF4-FFF2-40B4-BE49-F238E27FC236}">
                            <a16:creationId xmlns:a16="http://schemas.microsoft.com/office/drawing/2014/main" id="{9A56482F-DF2C-4AF9-9F15-49BC643BC0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538" y="3640300"/>
                        <a:ext cx="4513073" cy="32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C7498EA-8089-4438-9889-2C5E2D3E0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tDCS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BE96C-3118-408E-9DB1-7820EA4B0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97200"/>
            <a:ext cx="3870350" cy="4572000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tDCS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induces excitability changes in motor cortex (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Nitsche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Paulus, 2000)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calp </a:t>
            </a:r>
            <a:r>
              <a:rPr lang="en-GB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</a:t>
            </a:r>
            <a:r>
              <a:rPr lang="ru-RU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stimulation (for 5 min at 1 mA). </a:t>
            </a:r>
            <a:endParaRPr lang="en-US" altLang="en-US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Font typeface="Arial" charset="0"/>
              <a:buNone/>
              <a:defRPr/>
            </a:pPr>
            <a:endParaRPr lang="en-GB" altLang="en-US" sz="2000" dirty="0"/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“After-effects" last up to 90 minutes after stimulation (depending on intensity and duration of stimulation)</a:t>
            </a:r>
            <a:endParaRPr lang="ru-RU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4" descr="http://ajpgi.physiology.org/content/ajpgi/297/6/G1035/F1.large.jpg">
            <a:extLst>
              <a:ext uri="{FF2B5EF4-FFF2-40B4-BE49-F238E27FC236}">
                <a16:creationId xmlns:a16="http://schemas.microsoft.com/office/drawing/2014/main" id="{8F302401-746A-4EB5-9AA4-D5F37E8BC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064" y="1700808"/>
            <a:ext cx="4615736" cy="204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81786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B4738-DAAE-47EF-8A7F-031572F9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tDCS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D28F4-DFEF-419C-A1A5-3AC44B921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277" y="1844824"/>
            <a:ext cx="3704651" cy="501317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flow (inward) under anodal electrode induces a </a:t>
            </a: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positive ions (shifts membrane potential towards depolarization).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Increases excitability.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flow (outward) under the cathodal electrode induces an </a:t>
            </a: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excess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positive ions (shifts membrane potential towards hyperpolarization).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Decreases excitability.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F5363-7DEF-4810-9BA0-F182A2E7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518" y="2276872"/>
            <a:ext cx="4928787" cy="350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177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7688-9219-470F-9DA9-2E948230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EB45-5ADF-49C3-949B-BACE9C538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TMS approach: selectively ‘disrupt activity’ in a region of interest, and compare changes in behaviour (and potentially neural activity) to a control region/session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If TMS results in a relevant behaviour change, indicates that this region is important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D5474-2219-4FED-AC66-01196B00B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4" t="14574" r="23081" b="40386"/>
          <a:stretch/>
        </p:blipFill>
        <p:spPr>
          <a:xfrm>
            <a:off x="2843808" y="3204826"/>
            <a:ext cx="3744416" cy="2384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9ECF52-31DF-4F2A-988D-E2130A059573}"/>
              </a:ext>
            </a:extLst>
          </p:cNvPr>
          <p:cNvSpPr txBox="1"/>
          <p:nvPr/>
        </p:nvSpPr>
        <p:spPr>
          <a:xfrm>
            <a:off x="5436096" y="646920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Davis &amp; </a:t>
            </a:r>
            <a:r>
              <a:rPr lang="en-GB" sz="1600" dirty="0" err="1">
                <a:latin typeface="+mn-lt"/>
              </a:rPr>
              <a:t>Johnsrude</a:t>
            </a:r>
            <a:r>
              <a:rPr lang="en-GB" sz="1600" dirty="0">
                <a:latin typeface="+mn-lt"/>
              </a:rPr>
              <a:t>, 2003</a:t>
            </a:r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2E9FD9FA-EF3B-4A89-9F1F-2E4118DE11A5}"/>
              </a:ext>
            </a:extLst>
          </p:cNvPr>
          <p:cNvSpPr/>
          <p:nvPr/>
        </p:nvSpPr>
        <p:spPr bwMode="auto">
          <a:xfrm>
            <a:off x="3131840" y="4365104"/>
            <a:ext cx="648072" cy="504056"/>
          </a:xfrm>
          <a:prstGeom prst="lightningBolt">
            <a:avLst/>
          </a:prstGeom>
          <a:solidFill>
            <a:srgbClr val="FFC000"/>
          </a:solidFill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7245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B4738-DAAE-47EF-8A7F-031572F9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tDCS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D28F4-DFEF-419C-A1A5-3AC44B921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277" y="1844824"/>
            <a:ext cx="3704651" cy="501317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flow (inward) under anodal electrode induces a </a:t>
            </a: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positive ions (shifts membrane potential towards depolarization).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Increases excitability.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flow (outward) under the cathodal electrode induces an </a:t>
            </a: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excess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positive ions (shifts membrane potential towards hyperpolarization).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Decreases excitability. 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AA965-8320-40A0-817E-3585C6871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40" t="25293" r="1"/>
          <a:stretch/>
        </p:blipFill>
        <p:spPr>
          <a:xfrm>
            <a:off x="3707905" y="1988840"/>
            <a:ext cx="5128826" cy="419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7026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87B1-CF1D-4F50-B6CD-DABCA4DF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tDCS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A23875-0C98-41CF-B9EC-382AF872C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9672" y="2636912"/>
            <a:ext cx="6132290" cy="3886365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C34C63-3BDE-461C-93BE-ED0FC3D2D39C}"/>
              </a:ext>
            </a:extLst>
          </p:cNvPr>
          <p:cNvSpPr txBox="1">
            <a:spLocks/>
          </p:cNvSpPr>
          <p:nvPr/>
        </p:nvSpPr>
        <p:spPr bwMode="auto">
          <a:xfrm>
            <a:off x="715855" y="1700808"/>
            <a:ext cx="763608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9pPr>
          </a:lstStyle>
          <a:p>
            <a:pPr marL="0" indent="0" algn="ctr" eaLnBrk="1" hangingPunct="1">
              <a:buNone/>
            </a:pPr>
            <a:r>
              <a:rPr lang="en-GB" kern="0" dirty="0"/>
              <a:t>For example, anodal </a:t>
            </a:r>
            <a:r>
              <a:rPr lang="en-GB" kern="0" dirty="0" err="1"/>
              <a:t>tDCS</a:t>
            </a:r>
            <a:r>
              <a:rPr lang="en-GB" kern="0" dirty="0"/>
              <a:t> to the right posterior parietal cortex increased performance on a visual working memory (change detection) task (Tseng et al., 2012)</a:t>
            </a:r>
          </a:p>
        </p:txBody>
      </p:sp>
    </p:spTree>
    <p:extLst>
      <p:ext uri="{BB962C8B-B14F-4D97-AF65-F5344CB8AC3E}">
        <p14:creationId xmlns:p14="http://schemas.microsoft.com/office/powerpoint/2010/main" val="284984905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34F3-0A98-44BB-9CE0-53D80651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Replicability?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84C9F-9974-4058-866E-76D667AC9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4D8305-DFBC-4EA9-887F-CEDBC80D5256}"/>
              </a:ext>
            </a:extLst>
          </p:cNvPr>
          <p:cNvGrpSpPr/>
          <p:nvPr/>
        </p:nvGrpSpPr>
        <p:grpSpPr>
          <a:xfrm>
            <a:off x="209292" y="1897200"/>
            <a:ext cx="8539172" cy="4479902"/>
            <a:chOff x="171989" y="2383195"/>
            <a:chExt cx="7964698" cy="40040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52706A-F6FE-4D27-B884-CCCC46E5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989" y="2383195"/>
              <a:ext cx="7964698" cy="40040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D5ACA2-805F-4958-A8EE-B0E5D79DC768}"/>
                </a:ext>
              </a:extLst>
            </p:cNvPr>
            <p:cNvSpPr txBox="1"/>
            <p:nvPr/>
          </p:nvSpPr>
          <p:spPr>
            <a:xfrm>
              <a:off x="6182154" y="5072116"/>
              <a:ext cx="1822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Underwood, Science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881640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738F-BBFF-4DA5-A853-EB7C09E5F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Replicability?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E25414-BC55-4EBC-B9AC-7301F046F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08B047-E293-4027-8087-E866F2DD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97200"/>
            <a:ext cx="8382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944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C9D19-96B7-4528-A829-D740DFFFD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AAEED5-EA79-4341-98AA-18ACFC4AA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50"/>
          <a:stretch/>
        </p:blipFill>
        <p:spPr>
          <a:xfrm>
            <a:off x="457200" y="1558997"/>
            <a:ext cx="8153400" cy="530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9809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E2E0-C42E-4BF7-92B8-46E473DC4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3EC8D-06D4-4089-BB4D-1E6D058AE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153400" cy="45720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Seizure induction</a:t>
            </a:r>
            <a:r>
              <a:rPr lang="en-GB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tDCS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does not cause epileptic seizures or reduce seizure threshold in animals 	(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Liebetanz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al., 2006). 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 reports of seizures using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humans.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burning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light itching or heating under the electrode - (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tRNS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tACS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are less easily 	detectable). Follow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recommended guidelines.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Other symptoms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Headache, fatigue, and nausea only in very small minority of cases (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Poreisz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al., 2007).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Cathodal or (reference electrode) can be placed on an extracephalic location (e.g. shoulder). Never place both electrodes on any other part of the body apart from the head - 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currents passing across the heart can be dangerous!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Sham stimulation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 easily detectable, doubled-blinded.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09788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1D87-0563-4BE3-8023-92D93527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CBU </a:t>
            </a:r>
            <a:r>
              <a:rPr lang="en-GB" dirty="0" err="1"/>
              <a:t>equiptment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8A87FB-F9E5-4F66-A530-97FD38092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827212"/>
            <a:ext cx="5042870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2F7350-14FC-412F-B629-31CB94CB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9642" y="1650999"/>
            <a:ext cx="43926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800" dirty="0">
                <a:ea typeface="Verdana" panose="020B0604030504040204" pitchFamily="34" charset="0"/>
                <a:cs typeface="Arial" panose="020B0604020202020204" pitchFamily="34" charset="0"/>
              </a:rPr>
              <a:t>Two stimulators on site: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GB" altLang="en-US" sz="1800" dirty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GB" altLang="en-US" sz="1800" b="1" dirty="0" err="1">
                <a:ea typeface="Verdana" panose="020B0604030504040204" pitchFamily="34" charset="0"/>
                <a:cs typeface="Arial" panose="020B0604020202020204" pitchFamily="34" charset="0"/>
              </a:rPr>
              <a:t>neuroConn</a:t>
            </a:r>
            <a:r>
              <a:rPr lang="en-GB" altLang="en-US" sz="1800" b="1" dirty="0">
                <a:ea typeface="Verdana" panose="020B0604030504040204" pitchFamily="34" charset="0"/>
                <a:cs typeface="Arial" panose="020B0604020202020204" pitchFamily="34" charset="0"/>
              </a:rPr>
              <a:t> DC-STIMULATOR PLUS </a:t>
            </a:r>
            <a:endParaRPr lang="en-GB" altLang="en-US" sz="1800" dirty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GB" altLang="en-US" sz="1800" dirty="0">
                <a:ea typeface="Verdana" panose="020B0604030504040204" pitchFamily="34" charset="0"/>
                <a:cs typeface="Arial" panose="020B0604020202020204" pitchFamily="34" charset="0"/>
              </a:rPr>
              <a:t>Single channel stimulator suitable for non-invasive </a:t>
            </a:r>
            <a:r>
              <a:rPr lang="en-GB" altLang="en-US" sz="1800" dirty="0" err="1">
                <a:ea typeface="Verdana" panose="020B0604030504040204" pitchFamily="34" charset="0"/>
                <a:cs typeface="Arial" panose="020B0604020202020204" pitchFamily="34" charset="0"/>
              </a:rPr>
              <a:t>tDCS</a:t>
            </a:r>
            <a:r>
              <a:rPr lang="en-GB" altLang="en-US" sz="1800" dirty="0"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800" dirty="0" err="1">
                <a:ea typeface="Verdana" panose="020B0604030504040204" pitchFamily="34" charset="0"/>
                <a:cs typeface="Arial" panose="020B0604020202020204" pitchFamily="34" charset="0"/>
              </a:rPr>
              <a:t>tACS</a:t>
            </a:r>
            <a:r>
              <a:rPr lang="en-GB" altLang="en-US" sz="1800" dirty="0">
                <a:ea typeface="Verdana" panose="020B0604030504040204" pitchFamily="34" charset="0"/>
                <a:cs typeface="Arial" panose="020B0604020202020204" pitchFamily="34" charset="0"/>
              </a:rPr>
              <a:t> or </a:t>
            </a:r>
            <a:r>
              <a:rPr lang="en-GB" altLang="en-US" sz="1800" dirty="0" err="1">
                <a:ea typeface="Verdana" panose="020B0604030504040204" pitchFamily="34" charset="0"/>
                <a:cs typeface="Arial" panose="020B0604020202020204" pitchFamily="34" charset="0"/>
              </a:rPr>
              <a:t>tRNS</a:t>
            </a:r>
            <a:r>
              <a:rPr lang="en-GB" altLang="en-US" sz="1800" dirty="0"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800" dirty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GB" altLang="en-US" sz="1800" b="1" dirty="0" err="1">
                <a:ea typeface="Verdana" panose="020B0604030504040204" pitchFamily="34" charset="0"/>
                <a:cs typeface="Arial" panose="020B0604020202020204" pitchFamily="34" charset="0"/>
              </a:rPr>
              <a:t>neuroConn</a:t>
            </a:r>
            <a:r>
              <a:rPr lang="en-GB" altLang="en-US" sz="1800" b="1" dirty="0">
                <a:ea typeface="Verdana" panose="020B0604030504040204" pitchFamily="34" charset="0"/>
                <a:cs typeface="Arial" panose="020B0604020202020204" pitchFamily="34" charset="0"/>
              </a:rPr>
              <a:t> DC- STIMULATOR MR </a:t>
            </a:r>
            <a:endParaRPr lang="en-GB" altLang="en-US" sz="1800" dirty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GB" altLang="en-US" sz="1800" dirty="0">
                <a:ea typeface="Verdana" panose="020B0604030504040204" pitchFamily="34" charset="0"/>
                <a:cs typeface="Arial" panose="020B0604020202020204" pitchFamily="34" charset="0"/>
              </a:rPr>
              <a:t>MR compatible version of DC-STIMULATOR PLUS. </a:t>
            </a:r>
            <a:endParaRPr lang="en-GB" altLang="en-US" sz="1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03699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1F96E-0911-4241-8C52-8B691A1D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TMS vs. </a:t>
            </a:r>
            <a:r>
              <a:rPr lang="en-GB" dirty="0" err="1"/>
              <a:t>tES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B4461-6B31-4007-8E23-54650CA5A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err="1"/>
              <a:t>tES</a:t>
            </a:r>
            <a:r>
              <a:rPr lang="en-GB" dirty="0"/>
              <a:t> – less expensive, more portable, easier to design blind sham conditions, generally well tolerated</a:t>
            </a:r>
          </a:p>
          <a:p>
            <a:endParaRPr lang="en-GB" dirty="0"/>
          </a:p>
          <a:p>
            <a:r>
              <a:rPr lang="en-GB" b="1" dirty="0"/>
              <a:t>TMS</a:t>
            </a:r>
            <a:r>
              <a:rPr lang="en-GB" dirty="0"/>
              <a:t> – greater effect on neural tissue, higher temporal and 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233392301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5767-8E0E-46AC-8CCA-5A28408C3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ECAFE-2ACA-4014-87EC-1116C804F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Herrmann, C. S., Rach, S.,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Neuling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T., &amp;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Strüber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 (2013). Transcranial alternating current stimulation: a review of the underlying mechanisms and modulation of cognitive processes.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 in human neuroscience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279.</a:t>
            </a:r>
          </a:p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Reed, T., &amp;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Kadosh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R. C. (2018). Transcranial electrical stimulation (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tES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 mechanisms and its effects on cortical excitability and connectivity.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inherited metabolic disease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41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(6), 1123-1130.</a:t>
            </a:r>
          </a:p>
          <a:p>
            <a:r>
              <a:rPr lang="en-GB" b="0" i="0" dirty="0">
                <a:solidFill>
                  <a:srgbClr val="333333"/>
                </a:solidFill>
                <a:effectLst/>
              </a:rPr>
              <a:t>Westwood, S. J. (2020, February 12). Investigating cognitive and therapeutic effects of transcranial electric stimulation (TES): a short guide for reproducible and transparent research. https://doi.org/10.31234/osf.io/8qms2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38182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B05BB9-3100-4601-A3FB-250A9F6D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 TMS-fMRI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1895A-AC81-4098-B714-22B77B1F5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334608546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7688-9219-470F-9DA9-2E948230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EB45-5ADF-49C3-949B-BACE9C538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TMS approach: selectively ‘disrupt activity’ in a region of interest, and compare changes in behaviour (and potentially neural activity) to a control region/session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How can we established causation? </a:t>
            </a:r>
            <a:r>
              <a:rPr lang="en-GB" sz="1800" dirty="0"/>
              <a:t>(Bergmann &amp; </a:t>
            </a:r>
            <a:r>
              <a:rPr lang="en-GB" sz="1800" dirty="0" err="1"/>
              <a:t>Hartwigsen</a:t>
            </a:r>
            <a:r>
              <a:rPr lang="en-GB" sz="1800" dirty="0"/>
              <a:t>, 2021)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D5474-2219-4FED-AC66-01196B00B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84" t="14574" r="23081" b="40386"/>
          <a:stretch/>
        </p:blipFill>
        <p:spPr>
          <a:xfrm>
            <a:off x="2843808" y="3204826"/>
            <a:ext cx="3744416" cy="2384414"/>
          </a:xfrm>
          <a:prstGeom prst="rect">
            <a:avLst/>
          </a:prstGeo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2E9FD9FA-EF3B-4A89-9F1F-2E4118DE11A5}"/>
              </a:ext>
            </a:extLst>
          </p:cNvPr>
          <p:cNvSpPr/>
          <p:nvPr/>
        </p:nvSpPr>
        <p:spPr bwMode="auto">
          <a:xfrm>
            <a:off x="3131840" y="4365104"/>
            <a:ext cx="648072" cy="504056"/>
          </a:xfrm>
          <a:prstGeom prst="lightningBolt">
            <a:avLst/>
          </a:prstGeom>
          <a:solidFill>
            <a:srgbClr val="FFC000"/>
          </a:solidFill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1016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E841A0-C492-482E-BFC5-14CB53D7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TMS-fMRI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A56695-3758-4C47-ADA7-7DCB6A57E7B6}"/>
              </a:ext>
            </a:extLst>
          </p:cNvPr>
          <p:cNvSpPr txBox="1">
            <a:spLocks/>
          </p:cNvSpPr>
          <p:nvPr/>
        </p:nvSpPr>
        <p:spPr bwMode="auto">
          <a:xfrm>
            <a:off x="683567" y="3068960"/>
            <a:ext cx="748883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20049"/>
              </a:buClr>
              <a:buChar char="»"/>
              <a:defRPr i="1">
                <a:solidFill>
                  <a:schemeClr val="tx1"/>
                </a:solidFill>
                <a:latin typeface="+mn-lt"/>
                <a:ea typeface="ＭＳ Ｐゴシック" pitchFamily="-1" charset="-128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b="1" kern="0" dirty="0">
                <a:solidFill>
                  <a:srgbClr val="21677E"/>
                </a:solidFill>
              </a:rPr>
              <a:t>TMS-fMRI</a:t>
            </a:r>
            <a:r>
              <a:rPr lang="en-US" kern="0" dirty="0"/>
              <a:t> allows us to stimulate one part of the brain and measure changes in activity at:</a:t>
            </a:r>
            <a:br>
              <a:rPr lang="en-US" kern="0" dirty="0"/>
            </a:br>
            <a:r>
              <a:rPr lang="en-US" kern="0" dirty="0"/>
              <a:t/>
            </a:r>
            <a:br>
              <a:rPr lang="en-US" kern="0" dirty="0"/>
            </a:br>
            <a:r>
              <a:rPr lang="en-US" kern="0" dirty="0"/>
              <a:t> 	- site of stimulation</a:t>
            </a:r>
            <a:br>
              <a:rPr lang="en-US" kern="0" dirty="0"/>
            </a:br>
            <a:r>
              <a:rPr lang="en-US" kern="0" dirty="0"/>
              <a:t> 	- entire brain</a:t>
            </a:r>
          </a:p>
          <a:p>
            <a:pPr marL="0" indent="0" eaLnBrk="1" hangingPunct="1">
              <a:buNone/>
            </a:pPr>
            <a:r>
              <a:rPr lang="en-US" kern="0" dirty="0"/>
              <a:t>We can then relate these effects to participants </a:t>
            </a:r>
            <a:r>
              <a:rPr lang="en-US" kern="0" dirty="0" err="1"/>
              <a:t>behaviour</a:t>
            </a:r>
            <a:endParaRPr lang="en-US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176E9-EAE1-4691-BD60-DD6AEC6E043A}"/>
              </a:ext>
            </a:extLst>
          </p:cNvPr>
          <p:cNvSpPr/>
          <p:nvPr/>
        </p:nvSpPr>
        <p:spPr>
          <a:xfrm>
            <a:off x="4720263" y="1775055"/>
            <a:ext cx="3672408" cy="954107"/>
          </a:xfrm>
          <a:prstGeom prst="rect">
            <a:avLst/>
          </a:prstGeom>
          <a:ln w="19050">
            <a:solidFill>
              <a:srgbClr val="21677E"/>
            </a:solidFill>
          </a:ln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2167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Are activations necessary for specific functions?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95DAA1-D649-474D-8A52-FEC11CB20EF2}"/>
              </a:ext>
            </a:extLst>
          </p:cNvPr>
          <p:cNvSpPr/>
          <p:nvPr/>
        </p:nvSpPr>
        <p:spPr>
          <a:xfrm>
            <a:off x="827584" y="1772816"/>
            <a:ext cx="3672408" cy="954107"/>
          </a:xfrm>
          <a:prstGeom prst="rect">
            <a:avLst/>
          </a:prstGeom>
          <a:ln w="19050">
            <a:solidFill>
              <a:srgbClr val="21677E"/>
            </a:solidFill>
          </a:ln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rgbClr val="2167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Did stimulation affect interconnected networks? </a:t>
            </a:r>
          </a:p>
        </p:txBody>
      </p:sp>
    </p:spTree>
    <p:extLst>
      <p:ext uri="{BB962C8B-B14F-4D97-AF65-F5344CB8AC3E}">
        <p14:creationId xmlns:p14="http://schemas.microsoft.com/office/powerpoint/2010/main" val="52872903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8B0A9-9D50-4C88-8ECD-1A2062C3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coils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5D077-3D53-4719-A180-2DAD3CE84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65450"/>
            <a:ext cx="8153400" cy="21037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Avoids signal loss at site of stimulation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Allows flexibility in coil placement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Increases participant comfort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06FED-1E4D-4DC3-8DA0-E0F0F004A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997"/>
          <a:stretch/>
        </p:blipFill>
        <p:spPr>
          <a:xfrm>
            <a:off x="6084168" y="1556792"/>
            <a:ext cx="2092225" cy="1422400"/>
          </a:xfrm>
          <a:prstGeom prst="rect">
            <a:avLst/>
          </a:prstGeom>
          <a:ln w="57150">
            <a:solidFill>
              <a:srgbClr val="21677E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E23303-65D3-4D3A-90B8-1B45B92D6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55"/>
          <a:stretch/>
        </p:blipFill>
        <p:spPr>
          <a:xfrm>
            <a:off x="4558758" y="2654672"/>
            <a:ext cx="1946250" cy="1422400"/>
          </a:xfrm>
          <a:prstGeom prst="rect">
            <a:avLst/>
          </a:prstGeom>
          <a:ln w="57150">
            <a:solidFill>
              <a:srgbClr val="21677E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1B6435-703F-47EE-9AC8-482CF8C0AD58}"/>
              </a:ext>
            </a:extLst>
          </p:cNvPr>
          <p:cNvSpPr txBox="1"/>
          <p:nvPr/>
        </p:nvSpPr>
        <p:spPr>
          <a:xfrm>
            <a:off x="6658198" y="3212976"/>
            <a:ext cx="1518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MR coil array is placed between the TMS and head of the participant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FEB52-9E0E-48C7-885B-263F91135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187624" y="2039148"/>
            <a:ext cx="1946250" cy="1415862"/>
          </a:xfrm>
          <a:prstGeom prst="rect">
            <a:avLst/>
          </a:prstGeom>
          <a:ln w="57150">
            <a:solidFill>
              <a:srgbClr val="21677E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FCBAE9-4DF6-4DAF-B576-76FD8E976B06}"/>
              </a:ext>
            </a:extLst>
          </p:cNvPr>
          <p:cNvCxnSpPr/>
          <p:nvPr/>
        </p:nvCxnSpPr>
        <p:spPr bwMode="auto">
          <a:xfrm>
            <a:off x="3275856" y="2654672"/>
            <a:ext cx="1027655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21677E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B48AF1-4417-420E-A299-E9FD524B4D9A}"/>
              </a:ext>
            </a:extLst>
          </p:cNvPr>
          <p:cNvSpPr txBox="1"/>
          <p:nvPr/>
        </p:nvSpPr>
        <p:spPr>
          <a:xfrm>
            <a:off x="1187624" y="3544938"/>
            <a:ext cx="1946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Restricted coil placement</a:t>
            </a:r>
          </a:p>
        </p:txBody>
      </p:sp>
    </p:spTree>
    <p:extLst>
      <p:ext uri="{BB962C8B-B14F-4D97-AF65-F5344CB8AC3E}">
        <p14:creationId xmlns:p14="http://schemas.microsoft.com/office/powerpoint/2010/main" val="227879647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4152-2708-4698-8E67-680CCC206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Neuronavigation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F4BC2-A690-4279-9D15-7E89B2212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03" r="15747"/>
          <a:stretch/>
        </p:blipFill>
        <p:spPr>
          <a:xfrm rot="17159923">
            <a:off x="5582408" y="1870904"/>
            <a:ext cx="1090415" cy="2174852"/>
          </a:xfrm>
          <a:prstGeom prst="rect">
            <a:avLst/>
          </a:prstGeom>
          <a:ln w="5715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6AECCA-638D-49EE-93DB-4A3D7651F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031409"/>
            <a:ext cx="3411543" cy="2076431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61A22-0E2A-4D9D-804A-C7BC269707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3" t="1065" r="5000" b="1065"/>
          <a:stretch/>
        </p:blipFill>
        <p:spPr>
          <a:xfrm>
            <a:off x="4533900" y="4005064"/>
            <a:ext cx="3411543" cy="2064007"/>
          </a:xfrm>
          <a:prstGeom prst="rect">
            <a:avLst/>
          </a:prstGeom>
          <a:ln w="57150">
            <a:solidFill>
              <a:srgbClr val="21677E"/>
            </a:solidFill>
          </a:ln>
        </p:spPr>
      </p:pic>
      <p:sp>
        <p:nvSpPr>
          <p:cNvPr id="7" name="Down Arrow 11">
            <a:extLst>
              <a:ext uri="{FF2B5EF4-FFF2-40B4-BE49-F238E27FC236}">
                <a16:creationId xmlns:a16="http://schemas.microsoft.com/office/drawing/2014/main" id="{D27BC1E1-61DE-4726-BDC9-9D84434E9A87}"/>
              </a:ext>
            </a:extLst>
          </p:cNvPr>
          <p:cNvSpPr/>
          <p:nvPr/>
        </p:nvSpPr>
        <p:spPr bwMode="auto">
          <a:xfrm rot="2381054">
            <a:off x="6095881" y="3516782"/>
            <a:ext cx="164374" cy="753633"/>
          </a:xfrm>
          <a:prstGeom prst="downArrow">
            <a:avLst>
              <a:gd name="adj1" fmla="val 25255"/>
              <a:gd name="adj2" fmla="val 50000"/>
            </a:avLst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BB89C2-E124-4E85-A605-2D22324F9922}"/>
              </a:ext>
            </a:extLst>
          </p:cNvPr>
          <p:cNvSpPr/>
          <p:nvPr/>
        </p:nvSpPr>
        <p:spPr bwMode="auto">
          <a:xfrm>
            <a:off x="5199057" y="4107840"/>
            <a:ext cx="792088" cy="689312"/>
          </a:xfrm>
          <a:prstGeom prst="ellips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18858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808B2-5537-4AB4-8091-4E3563EA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Neuronagivation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8BE7D-21C5-43E5-BE74-4A3FB6F33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DC978-CF3C-4952-8C63-09E0FEB6D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697" b="23721"/>
          <a:stretch/>
        </p:blipFill>
        <p:spPr>
          <a:xfrm>
            <a:off x="660064" y="1781735"/>
            <a:ext cx="7950536" cy="4757088"/>
          </a:xfrm>
          <a:prstGeom prst="rect">
            <a:avLst/>
          </a:prstGeom>
          <a:ln w="57150">
            <a:solidFill>
              <a:srgbClr val="21677E"/>
            </a:solidFill>
          </a:ln>
        </p:spPr>
      </p:pic>
    </p:spTree>
    <p:extLst>
      <p:ext uri="{BB962C8B-B14F-4D97-AF65-F5344CB8AC3E}">
        <p14:creationId xmlns:p14="http://schemas.microsoft.com/office/powerpoint/2010/main" val="262517287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8E3E-31AC-4911-A3AF-CA2462FAB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C73D2-3B45-4B63-BB9F-A45B4FF36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Remove the affected slices (interpolation)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Stimulate during gaps in acquisition</a:t>
            </a:r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-Pulses delivered in delay at the end of TR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i="1" dirty="0"/>
              <a:t>-Pulses delivered in silent gaps in between slices </a:t>
            </a:r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F2E4B8-36EA-4E2E-B5B0-BBC884D25EE9}"/>
              </a:ext>
            </a:extLst>
          </p:cNvPr>
          <p:cNvGrpSpPr/>
          <p:nvPr/>
        </p:nvGrpSpPr>
        <p:grpSpPr>
          <a:xfrm>
            <a:off x="6223634" y="3933056"/>
            <a:ext cx="2386966" cy="2250623"/>
            <a:chOff x="5580112" y="4046550"/>
            <a:chExt cx="2386966" cy="225062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B9A1C1A-AC7C-4525-9CA9-EFD7714E02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80112" y="4640989"/>
              <a:ext cx="2376264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45AEDCC-4B1E-4CE4-A16B-BA4DB694C24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90814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7F1A86-387F-468D-AB2A-6EB7D8579C3B}"/>
                </a:ext>
              </a:extLst>
            </p:cNvPr>
            <p:cNvCxnSpPr/>
            <p:nvPr/>
          </p:nvCxnSpPr>
          <p:spPr bwMode="auto">
            <a:xfrm flipV="1">
              <a:off x="5724128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52432E7-241C-405D-A85C-0BD1F3D7BFDE}"/>
                </a:ext>
              </a:extLst>
            </p:cNvPr>
            <p:cNvCxnSpPr/>
            <p:nvPr/>
          </p:nvCxnSpPr>
          <p:spPr bwMode="auto">
            <a:xfrm flipV="1">
              <a:off x="5868144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887BCDA-C22A-4D81-951B-4447B8C0170E}"/>
                </a:ext>
              </a:extLst>
            </p:cNvPr>
            <p:cNvCxnSpPr/>
            <p:nvPr/>
          </p:nvCxnSpPr>
          <p:spPr bwMode="auto">
            <a:xfrm flipV="1">
              <a:off x="6012160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A30C597-4362-4B4C-8E12-7A0A5F2724FD}"/>
                </a:ext>
              </a:extLst>
            </p:cNvPr>
            <p:cNvCxnSpPr/>
            <p:nvPr/>
          </p:nvCxnSpPr>
          <p:spPr bwMode="auto">
            <a:xfrm flipV="1">
              <a:off x="6156176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D6DB8EC-A3C3-407B-A837-F6E3A3E55783}"/>
                </a:ext>
              </a:extLst>
            </p:cNvPr>
            <p:cNvCxnSpPr/>
            <p:nvPr/>
          </p:nvCxnSpPr>
          <p:spPr bwMode="auto">
            <a:xfrm flipV="1">
              <a:off x="6300192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295E933-6581-4407-BF6F-95D8898FCF82}"/>
                </a:ext>
              </a:extLst>
            </p:cNvPr>
            <p:cNvCxnSpPr/>
            <p:nvPr/>
          </p:nvCxnSpPr>
          <p:spPr bwMode="auto">
            <a:xfrm flipV="1">
              <a:off x="6444208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FFBDB43-DDE5-457C-BCE0-D3942B041F27}"/>
                </a:ext>
              </a:extLst>
            </p:cNvPr>
            <p:cNvCxnSpPr/>
            <p:nvPr/>
          </p:nvCxnSpPr>
          <p:spPr bwMode="auto">
            <a:xfrm flipV="1">
              <a:off x="6588224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FC7D6D-46E4-419C-9C3D-0A902193C160}"/>
                </a:ext>
              </a:extLst>
            </p:cNvPr>
            <p:cNvCxnSpPr/>
            <p:nvPr/>
          </p:nvCxnSpPr>
          <p:spPr bwMode="auto">
            <a:xfrm flipV="1">
              <a:off x="6732240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F904A1-6E2B-4413-B137-5AEE4ABF6160}"/>
                </a:ext>
              </a:extLst>
            </p:cNvPr>
            <p:cNvCxnSpPr/>
            <p:nvPr/>
          </p:nvCxnSpPr>
          <p:spPr bwMode="auto">
            <a:xfrm flipV="1">
              <a:off x="6876256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BC76A6B-6775-4FBC-8CB2-8E84ED19CD1F}"/>
                </a:ext>
              </a:extLst>
            </p:cNvPr>
            <p:cNvCxnSpPr/>
            <p:nvPr/>
          </p:nvCxnSpPr>
          <p:spPr bwMode="auto">
            <a:xfrm flipV="1">
              <a:off x="7020272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8781177-66C9-413A-A1C2-6E111BEBDF6A}"/>
                </a:ext>
              </a:extLst>
            </p:cNvPr>
            <p:cNvCxnSpPr/>
            <p:nvPr/>
          </p:nvCxnSpPr>
          <p:spPr bwMode="auto">
            <a:xfrm flipV="1">
              <a:off x="7164288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D2D73A6-6C71-4C74-8C16-B06164AB4498}"/>
                </a:ext>
              </a:extLst>
            </p:cNvPr>
            <p:cNvCxnSpPr/>
            <p:nvPr/>
          </p:nvCxnSpPr>
          <p:spPr bwMode="auto">
            <a:xfrm flipV="1">
              <a:off x="7308304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318BC17-EC50-4EAA-9873-61F1B856CAFE}"/>
                </a:ext>
              </a:extLst>
            </p:cNvPr>
            <p:cNvCxnSpPr/>
            <p:nvPr/>
          </p:nvCxnSpPr>
          <p:spPr bwMode="auto">
            <a:xfrm flipV="1">
              <a:off x="7452320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15D26E6-20D2-4AD2-B45F-47CDAC883295}"/>
                </a:ext>
              </a:extLst>
            </p:cNvPr>
            <p:cNvCxnSpPr/>
            <p:nvPr/>
          </p:nvCxnSpPr>
          <p:spPr bwMode="auto">
            <a:xfrm flipV="1">
              <a:off x="7930937" y="435295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Lightning Bolt 20">
              <a:extLst>
                <a:ext uri="{FF2B5EF4-FFF2-40B4-BE49-F238E27FC236}">
                  <a16:creationId xmlns:a16="http://schemas.microsoft.com/office/drawing/2014/main" id="{21F1E983-7A50-459F-8BDA-5AE8FB47F7F0}"/>
                </a:ext>
              </a:extLst>
            </p:cNvPr>
            <p:cNvSpPr/>
            <p:nvPr/>
          </p:nvSpPr>
          <p:spPr bwMode="auto">
            <a:xfrm rot="19572493" flipH="1">
              <a:off x="7574862" y="4046550"/>
              <a:ext cx="225151" cy="250107"/>
            </a:xfrm>
            <a:prstGeom prst="lightningBolt">
              <a:avLst/>
            </a:prstGeom>
            <a:solidFill>
              <a:srgbClr val="FFC000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pitchFamily="-1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FE495F8-6E62-4806-883A-36B4CD69BDF9}"/>
                </a:ext>
              </a:extLst>
            </p:cNvPr>
            <p:cNvCxnSpPr/>
            <p:nvPr/>
          </p:nvCxnSpPr>
          <p:spPr bwMode="auto">
            <a:xfrm>
              <a:off x="5580112" y="4857013"/>
              <a:ext cx="235082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89B03A-81A8-43FF-A805-9D011DC59E60}"/>
                </a:ext>
              </a:extLst>
            </p:cNvPr>
            <p:cNvSpPr txBox="1"/>
            <p:nvPr/>
          </p:nvSpPr>
          <p:spPr>
            <a:xfrm>
              <a:off x="6516216" y="4872462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19C86E7-A777-4661-9504-74601BFB4A7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80112" y="4769557"/>
              <a:ext cx="0" cy="874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874BB7-EBF8-44F0-B94B-15206C262D2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91086" y="4424965"/>
              <a:ext cx="0" cy="236879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B272678-0A58-46CC-8780-F058B90C47B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30937" y="4769557"/>
              <a:ext cx="0" cy="874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4B3412C-5C1F-4F1C-8F58-9AFFF0B2EB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90814" y="5819479"/>
              <a:ext cx="2376264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F8F3C74-928C-474E-91F4-BB8AFE3EFB5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01516" y="553144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D5F0BA2-3A56-46ED-A508-0875ACB90AC0}"/>
                </a:ext>
              </a:extLst>
            </p:cNvPr>
            <p:cNvCxnSpPr/>
            <p:nvPr/>
          </p:nvCxnSpPr>
          <p:spPr bwMode="auto">
            <a:xfrm flipV="1">
              <a:off x="5878846" y="553144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978C253-0FD5-4C0D-A550-3028D5F133CC}"/>
                </a:ext>
              </a:extLst>
            </p:cNvPr>
            <p:cNvCxnSpPr/>
            <p:nvPr/>
          </p:nvCxnSpPr>
          <p:spPr bwMode="auto">
            <a:xfrm flipV="1">
              <a:off x="6166878" y="553144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29C80C-26A1-4515-956E-7AADDF50C10C}"/>
                </a:ext>
              </a:extLst>
            </p:cNvPr>
            <p:cNvCxnSpPr/>
            <p:nvPr/>
          </p:nvCxnSpPr>
          <p:spPr bwMode="auto">
            <a:xfrm flipV="1">
              <a:off x="6454910" y="553144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445052-8A4C-4762-8A68-4F8ABC595218}"/>
                </a:ext>
              </a:extLst>
            </p:cNvPr>
            <p:cNvCxnSpPr/>
            <p:nvPr/>
          </p:nvCxnSpPr>
          <p:spPr bwMode="auto">
            <a:xfrm flipV="1">
              <a:off x="6742942" y="553144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08B4AE0-77EE-420D-84CC-1CEB1A78A753}"/>
                </a:ext>
              </a:extLst>
            </p:cNvPr>
            <p:cNvCxnSpPr/>
            <p:nvPr/>
          </p:nvCxnSpPr>
          <p:spPr bwMode="auto">
            <a:xfrm flipV="1">
              <a:off x="7030974" y="553144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19A968E-30EE-467E-B32D-D3EB6C067A02}"/>
                </a:ext>
              </a:extLst>
            </p:cNvPr>
            <p:cNvCxnSpPr/>
            <p:nvPr/>
          </p:nvCxnSpPr>
          <p:spPr bwMode="auto">
            <a:xfrm flipV="1">
              <a:off x="7308304" y="553144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DA9CAB2-A594-4B5D-9702-0D6644BB3C0C}"/>
                </a:ext>
              </a:extLst>
            </p:cNvPr>
            <p:cNvCxnSpPr/>
            <p:nvPr/>
          </p:nvCxnSpPr>
          <p:spPr bwMode="auto">
            <a:xfrm flipV="1">
              <a:off x="7582453" y="553144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5B4F904-3B59-47D7-BE1E-A1078C581251}"/>
                </a:ext>
              </a:extLst>
            </p:cNvPr>
            <p:cNvCxnSpPr/>
            <p:nvPr/>
          </p:nvCxnSpPr>
          <p:spPr bwMode="auto">
            <a:xfrm flipV="1">
              <a:off x="7941639" y="5531447"/>
              <a:ext cx="0" cy="28803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Lightning Bolt 36">
              <a:extLst>
                <a:ext uri="{FF2B5EF4-FFF2-40B4-BE49-F238E27FC236}">
                  <a16:creationId xmlns:a16="http://schemas.microsoft.com/office/drawing/2014/main" id="{47DF29CA-6B9C-4F97-B8B8-8B29F3B44DCA}"/>
                </a:ext>
              </a:extLst>
            </p:cNvPr>
            <p:cNvSpPr/>
            <p:nvPr/>
          </p:nvSpPr>
          <p:spPr bwMode="auto">
            <a:xfrm rot="19572493" flipH="1">
              <a:off x="6494742" y="5277476"/>
              <a:ext cx="225151" cy="250107"/>
            </a:xfrm>
            <a:prstGeom prst="lightningBolt">
              <a:avLst/>
            </a:prstGeom>
            <a:solidFill>
              <a:srgbClr val="FFC000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pitchFamily="-1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46099F4-24A9-4689-9E73-7EEC0D08E99A}"/>
                </a:ext>
              </a:extLst>
            </p:cNvPr>
            <p:cNvCxnSpPr/>
            <p:nvPr/>
          </p:nvCxnSpPr>
          <p:spPr bwMode="auto">
            <a:xfrm>
              <a:off x="5590814" y="6035503"/>
              <a:ext cx="235082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0DBE445-0583-4AD9-9B07-E62817DE0A50}"/>
                </a:ext>
              </a:extLst>
            </p:cNvPr>
            <p:cNvSpPr txBox="1"/>
            <p:nvPr/>
          </p:nvSpPr>
          <p:spPr>
            <a:xfrm>
              <a:off x="6526918" y="6050952"/>
              <a:ext cx="4320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6773E0A-F111-46FA-B4E3-2ADB56F637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90814" y="5948047"/>
              <a:ext cx="0" cy="874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2EBD2F7-0913-4FEF-B742-58C02A6F3C1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01788" y="5603455"/>
              <a:ext cx="0" cy="236879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21677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B02640A-6C52-4C0D-9EA9-D91F3F3DDD4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41639" y="5948047"/>
              <a:ext cx="0" cy="874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A37FC8FE-1B41-419E-AA45-CE4922A57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67" r="50000" b="3828"/>
          <a:stretch/>
        </p:blipFill>
        <p:spPr>
          <a:xfrm>
            <a:off x="2960611" y="2276872"/>
            <a:ext cx="3240360" cy="14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6094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CD61-450A-463F-B29B-E542AA94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Interslice TMS-fMRI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3C3D2-C3C3-4487-B425-8980D5614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153400" cy="4840400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Scrivener, Jackson, Correia, </a:t>
            </a:r>
            <a:r>
              <a:rPr lang="en-GB" sz="1600" dirty="0" err="1"/>
              <a:t>Mada</a:t>
            </a:r>
            <a:r>
              <a:rPr lang="en-GB" sz="1600" dirty="0"/>
              <a:t> &amp; </a:t>
            </a:r>
            <a:r>
              <a:rPr lang="en-GB" sz="1600" dirty="0" err="1"/>
              <a:t>Woolgar</a:t>
            </a:r>
            <a:endParaRPr lang="en-GB" sz="1600" dirty="0"/>
          </a:p>
        </p:txBody>
      </p:sp>
      <p:pic>
        <p:nvPicPr>
          <p:cNvPr id="4" name="Picture 3" descr="A picture containing text, light, orange, traffic light&#10;&#10;Description automatically generated">
            <a:extLst>
              <a:ext uri="{FF2B5EF4-FFF2-40B4-BE49-F238E27FC236}">
                <a16:creationId xmlns:a16="http://schemas.microsoft.com/office/drawing/2014/main" id="{14981483-04A4-4841-8057-10DA09F240C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50" y="2196852"/>
            <a:ext cx="7704856" cy="42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77044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53B71-9C36-4CB5-9C1A-E74543A0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 of TMS?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C8799-364E-4115-BAD6-EBB307923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https://www.youtube.com/watch?v=qJ3OvleTV4I&amp;ab_channel=BrainboxLtd</a:t>
            </a:r>
            <a:r>
              <a:rPr lang="en-GB" dirty="0"/>
              <a:t> </a:t>
            </a:r>
          </a:p>
        </p:txBody>
      </p:sp>
      <p:pic>
        <p:nvPicPr>
          <p:cNvPr id="4" name="Online Media 3" title="Brainbox Product Showcase: Axilum TMS Robot">
            <a:hlinkClick r:id="" action="ppaction://media"/>
            <a:extLst>
              <a:ext uri="{FF2B5EF4-FFF2-40B4-BE49-F238E27FC236}">
                <a16:creationId xmlns:a16="http://schemas.microsoft.com/office/drawing/2014/main" id="{30F03BD4-C9A7-4E39-96AB-FE1FDE66E2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79712" y="2924944"/>
            <a:ext cx="5730673" cy="32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04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7E014-C9AA-4EB6-BEE2-0CC7312C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4758399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531ED0-7216-4212-8AAF-17365B2B7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Transcranial magnetic stimulation (TMS)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72B45-6198-45BE-9D18-27FB6DCEF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34103738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38CD92-7139-4494-AE6C-87507CD74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TMS?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F927F7-96C8-40E7-A82F-3A6AD593E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000" dirty="0"/>
              <a:t>‘Classical dip’ – TMS to the visual cortex disrupts perception of visual stimuli when applied ~100ms after stimulus onset</a:t>
            </a:r>
          </a:p>
          <a:p>
            <a:endParaRPr lang="en-GB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AE4A3B53-1ABE-46CA-84F8-A6FFD6639FC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8" b="44444"/>
          <a:stretch/>
        </p:blipFill>
        <p:spPr bwMode="auto">
          <a:xfrm>
            <a:off x="1153716" y="3084460"/>
            <a:ext cx="6548536" cy="30154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878484-3147-4C7E-8F4A-CD2418C66A9A}"/>
              </a:ext>
            </a:extLst>
          </p:cNvPr>
          <p:cNvSpPr txBox="1"/>
          <p:nvPr/>
        </p:nvSpPr>
        <p:spPr>
          <a:xfrm>
            <a:off x="5220072" y="6292284"/>
            <a:ext cx="3672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+mn-lt"/>
              </a:rPr>
              <a:t>Amassian et al. (1989)</a:t>
            </a:r>
          </a:p>
        </p:txBody>
      </p:sp>
    </p:spTree>
    <p:extLst>
      <p:ext uri="{BB962C8B-B14F-4D97-AF65-F5344CB8AC3E}">
        <p14:creationId xmlns:p14="http://schemas.microsoft.com/office/powerpoint/2010/main" val="69271586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FC5707-B484-4C86-8A14-E3AF9CC5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TMS?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D849F5-299B-4C29-BAF2-D22C17174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0820"/>
            <a:ext cx="8153400" cy="4768392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TMS relies on basic principles of </a:t>
            </a:r>
          </a:p>
          <a:p>
            <a:pPr marL="0" indent="0">
              <a:buNone/>
            </a:pPr>
            <a:r>
              <a:rPr lang="en-GB" sz="1800" dirty="0"/>
              <a:t>electromagnetism (Faraday’s law)</a:t>
            </a:r>
            <a:endParaRPr lang="en-US" altLang="en-US" sz="1800" dirty="0">
              <a:cs typeface="Arial" panose="020B0604020202020204" pitchFamily="34" charset="0"/>
            </a:endParaRPr>
          </a:p>
          <a:p>
            <a:endParaRPr lang="en-US" altLang="en-US" sz="1800" dirty="0">
              <a:cs typeface="Arial" panose="020B0604020202020204" pitchFamily="34" charset="0"/>
            </a:endParaRPr>
          </a:p>
          <a:p>
            <a:r>
              <a:rPr lang="en-US" altLang="en-US" sz="1800" dirty="0">
                <a:cs typeface="Arial" panose="020B0604020202020204" pitchFamily="34" charset="0"/>
              </a:rPr>
              <a:t>Electric charge stored in a capacitor is discharged producing a brief,     high-current pulse in a coil of wire.</a:t>
            </a:r>
          </a:p>
          <a:p>
            <a:endParaRPr lang="en-US" altLang="en-US" sz="1800" dirty="0"/>
          </a:p>
          <a:p>
            <a:r>
              <a:rPr kumimoji="1" lang="en-US" altLang="en-US" sz="1800" dirty="0">
                <a:cs typeface="Arial" panose="020B0604020202020204" pitchFamily="34" charset="0"/>
              </a:rPr>
              <a:t>Electrical current momentarily generates a magnetic field. </a:t>
            </a:r>
          </a:p>
          <a:p>
            <a:endParaRPr kumimoji="1" lang="en-US" altLang="en-US" sz="1800" dirty="0">
              <a:cs typeface="Arial" panose="020B0604020202020204" pitchFamily="34" charset="0"/>
            </a:endParaRPr>
          </a:p>
          <a:p>
            <a:r>
              <a:rPr lang="en-US" altLang="en-US" sz="1800" dirty="0">
                <a:cs typeface="Arial" panose="020B0604020202020204" pitchFamily="34" charset="0"/>
              </a:rPr>
              <a:t>Magnetic field can reach up to about 2T and lasts approx. 100 </a:t>
            </a:r>
            <a:r>
              <a:rPr lang="en-GB" sz="1800" dirty="0"/>
              <a:t>µs</a:t>
            </a:r>
          </a:p>
          <a:p>
            <a:endParaRPr kumimoji="1" lang="en-US" altLang="en-US" sz="1800" dirty="0">
              <a:cs typeface="Arial" panose="020B0604020202020204" pitchFamily="34" charset="0"/>
            </a:endParaRPr>
          </a:p>
          <a:p>
            <a:r>
              <a:rPr kumimoji="1" lang="en-US" altLang="en-US" sz="1800" dirty="0">
                <a:cs typeface="Arial" panose="020B0604020202020204" pitchFamily="34" charset="0"/>
              </a:rPr>
              <a:t>Magnetic field penetrates scalp and skull - induces a </a:t>
            </a:r>
            <a:r>
              <a:rPr lang="en-GB" altLang="en-US" sz="1800" dirty="0">
                <a:cs typeface="Arial" panose="020B0604020202020204" pitchFamily="34" charset="0"/>
              </a:rPr>
              <a:t>current in the brain in a direction opposite to the original current in the coil.</a:t>
            </a:r>
          </a:p>
          <a:p>
            <a:endParaRPr lang="en-GB" altLang="en-US" sz="1800" dirty="0">
              <a:cs typeface="Arial" panose="020B0604020202020204" pitchFamily="34" charset="0"/>
            </a:endParaRPr>
          </a:p>
          <a:p>
            <a:r>
              <a:rPr lang="en-GB" altLang="en-US" sz="1800" dirty="0">
                <a:cs typeface="Arial" panose="020B0604020202020204" pitchFamily="34" charset="0"/>
              </a:rPr>
              <a:t>More accurately – “transcranial magnetically induced electrical stimulation”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0C6E2F1-4EAA-4D69-A872-A6D961EC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48" y="484908"/>
            <a:ext cx="4044660" cy="216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5967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FC5707-B484-4C86-8A14-E3AF9CC5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TMS?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D849F5-299B-4C29-BAF2-D22C17174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153400" cy="4482380"/>
          </a:xfrm>
        </p:spPr>
        <p:txBody>
          <a:bodyPr/>
          <a:lstStyle/>
          <a:p>
            <a:pPr marL="0" indent="0" algn="ctr">
              <a:buNone/>
            </a:pPr>
            <a:r>
              <a:rPr lang="en-GB" sz="1800" dirty="0"/>
              <a:t>The electric field induced is perpendicular to the magnetic field</a:t>
            </a:r>
            <a:endParaRPr lang="en-GB" dirty="0"/>
          </a:p>
          <a:p>
            <a:endParaRPr lang="en-GB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5B21FF6-13A8-41C1-85F9-6597333B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54672"/>
            <a:ext cx="1730375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The Right-Hand Rule">
            <a:extLst>
              <a:ext uri="{FF2B5EF4-FFF2-40B4-BE49-F238E27FC236}">
                <a16:creationId xmlns:a16="http://schemas.microsoft.com/office/drawing/2014/main" id="{9224A5CD-0C99-427B-8643-F3C27A772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00" y="2982115"/>
            <a:ext cx="2028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61966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EU WARM GRAY Powerpoint Template">
  <a:themeElements>
    <a:clrScheme name="MRC">
      <a:dk1>
        <a:sysClr val="windowText" lastClr="000000"/>
      </a:dk1>
      <a:lt1>
        <a:sysClr val="window" lastClr="FFFFFF"/>
      </a:lt1>
      <a:dk2>
        <a:srgbClr val="21677E"/>
      </a:dk2>
      <a:lt2>
        <a:srgbClr val="EEECE1"/>
      </a:lt2>
      <a:accent1>
        <a:srgbClr val="8A7967"/>
      </a:accent1>
      <a:accent2>
        <a:srgbClr val="21677E"/>
      </a:accent2>
      <a:accent3>
        <a:srgbClr val="6A3B77"/>
      </a:accent3>
      <a:accent4>
        <a:srgbClr val="822F5A"/>
      </a:accent4>
      <a:accent5>
        <a:srgbClr val="D07232"/>
      </a:accent5>
      <a:accent6>
        <a:srgbClr val="B5D334"/>
      </a:accent6>
      <a:hlink>
        <a:srgbClr val="21677E"/>
      </a:hlink>
      <a:folHlink>
        <a:srgbClr val="6A3B7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lnDef>
  </a:objectDefaults>
  <a:extraClrSchemeLst>
    <a:extraClrScheme>
      <a:clrScheme name="Powerpoint_template_CT_WG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template_CT_WG1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CT_WG1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MRC">
      <a:dk1>
        <a:sysClr val="windowText" lastClr="000000"/>
      </a:dk1>
      <a:lt1>
        <a:sysClr val="window" lastClr="FFFFFF"/>
      </a:lt1>
      <a:dk2>
        <a:srgbClr val="21677E"/>
      </a:dk2>
      <a:lt2>
        <a:srgbClr val="EEECE1"/>
      </a:lt2>
      <a:accent1>
        <a:srgbClr val="8A7967"/>
      </a:accent1>
      <a:accent2>
        <a:srgbClr val="21677E"/>
      </a:accent2>
      <a:accent3>
        <a:srgbClr val="6A3B77"/>
      </a:accent3>
      <a:accent4>
        <a:srgbClr val="822F5A"/>
      </a:accent4>
      <a:accent5>
        <a:srgbClr val="D07232"/>
      </a:accent5>
      <a:accent6>
        <a:srgbClr val="B5D334"/>
      </a:accent6>
      <a:hlink>
        <a:srgbClr val="21677E"/>
      </a:hlink>
      <a:folHlink>
        <a:srgbClr val="6A3B7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RC slides template">
  <a:themeElements>
    <a:clrScheme name="MRC">
      <a:dk1>
        <a:sysClr val="windowText" lastClr="000000"/>
      </a:dk1>
      <a:lt1>
        <a:sysClr val="window" lastClr="FFFFFF"/>
      </a:lt1>
      <a:dk2>
        <a:srgbClr val="21677E"/>
      </a:dk2>
      <a:lt2>
        <a:srgbClr val="EEECE1"/>
      </a:lt2>
      <a:accent1>
        <a:srgbClr val="8A7967"/>
      </a:accent1>
      <a:accent2>
        <a:srgbClr val="21677E"/>
      </a:accent2>
      <a:accent3>
        <a:srgbClr val="6A3B77"/>
      </a:accent3>
      <a:accent4>
        <a:srgbClr val="822F5A"/>
      </a:accent4>
      <a:accent5>
        <a:srgbClr val="D07232"/>
      </a:accent5>
      <a:accent6>
        <a:srgbClr val="B5D334"/>
      </a:accent6>
      <a:hlink>
        <a:srgbClr val="21677E"/>
      </a:hlink>
      <a:folHlink>
        <a:srgbClr val="6A3B7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" charset="0"/>
          </a:defRPr>
        </a:defPPr>
      </a:lstStyle>
    </a:lnDef>
  </a:objectDefaults>
  <a:extraClrSchemeLst>
    <a:extraClrScheme>
      <a:clrScheme name="MRC slide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RC slides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RC slide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MRC_CBU_Cambridge_presentation</Template>
  <TotalTime>1128</TotalTime>
  <Words>2684</Words>
  <Application>Microsoft Office PowerPoint</Application>
  <PresentationFormat>On-screen Show (4:3)</PresentationFormat>
  <Paragraphs>496</Paragraphs>
  <Slides>57</Slides>
  <Notes>27</Notes>
  <HiddenSlides>2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ＭＳ Ｐゴシック</vt:lpstr>
      <vt:lpstr>Arial</vt:lpstr>
      <vt:lpstr>Calibri</vt:lpstr>
      <vt:lpstr>Times</vt:lpstr>
      <vt:lpstr>Times New Roman</vt:lpstr>
      <vt:lpstr>Verdana</vt:lpstr>
      <vt:lpstr>Wingdings</vt:lpstr>
      <vt:lpstr>EU WARM GRAY Powerpoint Template</vt:lpstr>
      <vt:lpstr>Office Theme</vt:lpstr>
      <vt:lpstr>MRC slides template</vt:lpstr>
      <vt:lpstr>Точечный рисунок</vt:lpstr>
      <vt:lpstr>PowerPoint Presentation</vt:lpstr>
      <vt:lpstr>Overview</vt:lpstr>
      <vt:lpstr>Motivation</vt:lpstr>
      <vt:lpstr>Motivation</vt:lpstr>
      <vt:lpstr>Motivation</vt:lpstr>
      <vt:lpstr>Transcranial magnetic stimulation (TMS)</vt:lpstr>
      <vt:lpstr>What is TMS?</vt:lpstr>
      <vt:lpstr>What is TMS?</vt:lpstr>
      <vt:lpstr>What is TMS?</vt:lpstr>
      <vt:lpstr>What is TMS?</vt:lpstr>
      <vt:lpstr>What is TMS?</vt:lpstr>
      <vt:lpstr>What is TMS?</vt:lpstr>
      <vt:lpstr>What is TMS?</vt:lpstr>
      <vt:lpstr>Stimulation protocols</vt:lpstr>
      <vt:lpstr>Intensity</vt:lpstr>
      <vt:lpstr>Stimulation protocols</vt:lpstr>
      <vt:lpstr>Stimulation protocols</vt:lpstr>
      <vt:lpstr>Stimulation protocols</vt:lpstr>
      <vt:lpstr>Stimulation protocols</vt:lpstr>
      <vt:lpstr>Stimulation protocols</vt:lpstr>
      <vt:lpstr>Stimulation protocols</vt:lpstr>
      <vt:lpstr>Stimulation protocols</vt:lpstr>
      <vt:lpstr>Stimulation protocols</vt:lpstr>
      <vt:lpstr>‘Virtual lesion’?</vt:lpstr>
      <vt:lpstr>Where to stimulate?</vt:lpstr>
      <vt:lpstr>What is the best control?</vt:lpstr>
      <vt:lpstr>Safety</vt:lpstr>
      <vt:lpstr>TMS at the CBU</vt:lpstr>
      <vt:lpstr>Reading</vt:lpstr>
      <vt:lpstr>Questions?</vt:lpstr>
      <vt:lpstr>Break </vt:lpstr>
      <vt:lpstr>Transcranial electrical stimulation (tES)</vt:lpstr>
      <vt:lpstr>tES</vt:lpstr>
      <vt:lpstr>tES</vt:lpstr>
      <vt:lpstr>tES</vt:lpstr>
      <vt:lpstr>tES</vt:lpstr>
      <vt:lpstr>tES</vt:lpstr>
      <vt:lpstr>tDCS</vt:lpstr>
      <vt:lpstr>tDCS</vt:lpstr>
      <vt:lpstr>tDCS</vt:lpstr>
      <vt:lpstr>tDCS</vt:lpstr>
      <vt:lpstr>Replicability?</vt:lpstr>
      <vt:lpstr>Replicability?</vt:lpstr>
      <vt:lpstr>Challenges</vt:lpstr>
      <vt:lpstr>Safety</vt:lpstr>
      <vt:lpstr>CBU equiptment</vt:lpstr>
      <vt:lpstr>TMS vs. tES</vt:lpstr>
      <vt:lpstr>Reading</vt:lpstr>
      <vt:lpstr>Combined TMS-fMRI</vt:lpstr>
      <vt:lpstr>TMS-fMRI</vt:lpstr>
      <vt:lpstr>Surface coils</vt:lpstr>
      <vt:lpstr>Neuronavigation</vt:lpstr>
      <vt:lpstr>Neuronagivation</vt:lpstr>
      <vt:lpstr>Protocol</vt:lpstr>
      <vt:lpstr>Interslice TMS-fMRI</vt:lpstr>
      <vt:lpstr>The future of TMS?</vt:lpstr>
      <vt:lpstr>Questions?</vt:lpstr>
    </vt:vector>
  </TitlesOfParts>
  <Company>Medical Research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 Jackson</dc:creator>
  <cp:lastModifiedBy>Olaf Hauk</cp:lastModifiedBy>
  <cp:revision>2</cp:revision>
  <cp:lastPrinted>2002-07-16T15:27:40Z</cp:lastPrinted>
  <dcterms:created xsi:type="dcterms:W3CDTF">2019-11-04T10:49:10Z</dcterms:created>
  <dcterms:modified xsi:type="dcterms:W3CDTF">2021-02-01T14:42:52Z</dcterms:modified>
</cp:coreProperties>
</file>